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46"/>
  </p:notesMasterIdLst>
  <p:sldIdLst>
    <p:sldId id="256" r:id="rId3"/>
    <p:sldId id="258" r:id="rId4"/>
    <p:sldId id="260" r:id="rId5"/>
    <p:sldId id="261" r:id="rId6"/>
    <p:sldId id="262" r:id="rId7"/>
    <p:sldId id="263" r:id="rId8"/>
    <p:sldId id="297" r:id="rId9"/>
    <p:sldId id="269" r:id="rId10"/>
    <p:sldId id="298" r:id="rId11"/>
    <p:sldId id="288" r:id="rId12"/>
    <p:sldId id="266" r:id="rId13"/>
    <p:sldId id="267" r:id="rId14"/>
    <p:sldId id="273" r:id="rId15"/>
    <p:sldId id="274" r:id="rId16"/>
    <p:sldId id="270" r:id="rId17"/>
    <p:sldId id="271" r:id="rId18"/>
    <p:sldId id="268" r:id="rId19"/>
    <p:sldId id="272" r:id="rId20"/>
    <p:sldId id="289" r:id="rId21"/>
    <p:sldId id="285" r:id="rId22"/>
    <p:sldId id="287" r:id="rId23"/>
    <p:sldId id="286" r:id="rId24"/>
    <p:sldId id="275" r:id="rId25"/>
    <p:sldId id="276" r:id="rId26"/>
    <p:sldId id="277" r:id="rId27"/>
    <p:sldId id="278" r:id="rId28"/>
    <p:sldId id="299" r:id="rId29"/>
    <p:sldId id="279" r:id="rId30"/>
    <p:sldId id="280" r:id="rId31"/>
    <p:sldId id="281" r:id="rId32"/>
    <p:sldId id="303" r:id="rId33"/>
    <p:sldId id="304" r:id="rId34"/>
    <p:sldId id="300" r:id="rId35"/>
    <p:sldId id="302" r:id="rId36"/>
    <p:sldId id="259" r:id="rId37"/>
    <p:sldId id="293" r:id="rId38"/>
    <p:sldId id="290" r:id="rId39"/>
    <p:sldId id="294" r:id="rId40"/>
    <p:sldId id="291" r:id="rId41"/>
    <p:sldId id="295" r:id="rId42"/>
    <p:sldId id="292" r:id="rId43"/>
    <p:sldId id="296" r:id="rId44"/>
    <p:sldId id="301" r:id="rId45"/>
  </p:sldIdLst>
  <p:sldSz cx="12188825" cy="6858000"/>
  <p:notesSz cx="12188825" cy="6858000"/>
  <p:embeddedFontLst>
    <p:embeddedFont>
      <p:font typeface="Architects Daughter" panose="020B0604020202020204" charset="0"/>
      <p:bold r:id="rId47"/>
    </p:embeddedFont>
    <p:embeddedFont>
      <p:font typeface="Consolas" panose="020B0609020204030204" pitchFamily="49" charset="0"/>
      <p:regular r:id="rId48"/>
      <p:bold r:id="rId49"/>
      <p:italic r:id="rId50"/>
      <p:boldItalic r:id="rId51"/>
    </p:embeddedFont>
    <p:embeddedFont>
      <p:font typeface="Corbel" panose="020B0503020204020204" pitchFamily="34" charset="0"/>
      <p:regular r:id="rId52"/>
      <p:bold r:id="rId53"/>
      <p:italic r:id="rId54"/>
      <p:boldItalic r:id="rId55"/>
    </p:embeddedFont>
    <p:embeddedFont>
      <p:font typeface="Freestyle Script" panose="030804020302050B0404" pitchFamily="66" charset="0"/>
      <p:regular r:id="rId56"/>
    </p:embeddedFont>
  </p:embeddedFont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125" autoAdjust="0"/>
  </p:normalViewPr>
  <p:slideViewPr>
    <p:cSldViewPr>
      <p:cViewPr varScale="1">
        <p:scale>
          <a:sx n="40" d="100"/>
          <a:sy n="40" d="100"/>
        </p:scale>
        <p:origin x="1660" y="20"/>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98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amboss.com/us/knowledge/Kidneys#xid=m60VlS&amp;anker=Z517d2cc21845787cbf2c6ff27c21cd8e" TargetMode="External"/><Relationship Id="rId3" Type="http://schemas.openxmlformats.org/officeDocument/2006/relationships/hyperlink" Target="https://www.amboss.com/us/knowledge/Vascular_physiology#xid=jJ0_FS&amp;anker=Z40369b31ac85b623b72c3d50151ff55c" TargetMode="External"/><Relationship Id="rId7" Type="http://schemas.openxmlformats.org/officeDocument/2006/relationships/hyperlink" Target="https://www.amboss.com/us/knowledge/The_placenta%2C_umbilical_cord%2C_and_amniotic_sac#xid=Do01VS&amp;anker=Z414c23d8bf8265247dd2e1e7e9b0d89c"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amboss.com/us/knowledge/Overview_of_the_urinary_tract#xid=Rp0l6S&amp;anker=Zb39fa0c160d5f2d2d45d0f06da0f4fcf" TargetMode="External"/><Relationship Id="rId5" Type="http://schemas.openxmlformats.org/officeDocument/2006/relationships/hyperlink" Target="https://www.amboss.com/us/knowledge/Physiology_of_the_kidney#xid=860O5S&amp;anker=Zdadfab57415742158d615392eb2f9786" TargetMode="External"/><Relationship Id="rId4" Type="http://schemas.openxmlformats.org/officeDocument/2006/relationships/hyperlink" Target="https://www.amboss.com/us/knowledge/Adrenal_gland#xid=V60GPS&amp;anker=Z9f755868fe0fed8f0b561c21cbddf52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mboss.com/us/knowledge/Estrogen_and_associated_diseases#xid=uk0ppT&amp;anker=Z1e012ef45e2c0a19425ee9406c7503f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mboss.com/us/knowledge/Female_reproductive_organs#xid=O60IOS&amp;anker=Z64495689d53dd96b52e2231e3f52057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1</a:t>
            </a:fld>
            <a:endParaRPr lang="en-US"/>
          </a:p>
        </p:txBody>
      </p:sp>
    </p:spTree>
    <p:extLst>
      <p:ext uri="{BB962C8B-B14F-4D97-AF65-F5344CB8AC3E}">
        <p14:creationId xmlns:p14="http://schemas.microsoft.com/office/powerpoint/2010/main" val="20204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15</a:t>
            </a:fld>
            <a:endParaRPr lang="en-US"/>
          </a:p>
        </p:txBody>
      </p:sp>
    </p:spTree>
    <p:extLst>
      <p:ext uri="{BB962C8B-B14F-4D97-AF65-F5344CB8AC3E}">
        <p14:creationId xmlns:p14="http://schemas.microsoft.com/office/powerpoint/2010/main" val="419954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ductus arteriosus originates from the bifurcation of the PA and is kept open due to high levels of Prostaglandin E2. The absence of oxygen keeps the pulmonary vessels closed and at a high resistance to blood flow, so blood instead flows through the ductus arteriosus.</a:t>
            </a:r>
          </a:p>
          <a:p>
            <a:r>
              <a:rPr lang="en-US" dirty="0"/>
              <a:t>The function of the ductus arteriosus is to return deoxygenated blood to the arterial circulation (bypasses the lungs)</a:t>
            </a:r>
          </a:p>
          <a:p>
            <a:endParaRPr lang="en-US" dirty="0"/>
          </a:p>
          <a:p>
            <a:r>
              <a:rPr lang="en-US" dirty="0"/>
              <a:t>At birth, oxygen intake leads to the dilatation of the PAs as such decreases the resistance of the PAs so blood now takes the path of least resistance. The ductus arteriosus should close to be renamed as the ligamentum arteriosus. O2 should also lead to decrease PGE2 production</a:t>
            </a:r>
          </a:p>
          <a:p>
            <a:endParaRPr lang="en-US" dirty="0"/>
          </a:p>
          <a:p>
            <a:r>
              <a:rPr lang="en-US" dirty="0"/>
              <a:t>The decrease in blood flow (decrease CO) to the arterial circulation causes the LV to increase force of contraction </a:t>
            </a:r>
            <a:r>
              <a:rPr lang="en-US" dirty="0">
                <a:sym typeface="Wingdings" panose="05000000000000000000" pitchFamily="2" charset="2"/>
              </a:rPr>
              <a:t> LVH and dilatation</a:t>
            </a:r>
            <a:endParaRPr lang="en-US" dirty="0"/>
          </a:p>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19</a:t>
            </a:fld>
            <a:endParaRPr lang="en-US"/>
          </a:p>
        </p:txBody>
      </p:sp>
    </p:spTree>
    <p:extLst>
      <p:ext uri="{BB962C8B-B14F-4D97-AF65-F5344CB8AC3E}">
        <p14:creationId xmlns:p14="http://schemas.microsoft.com/office/powerpoint/2010/main" val="4907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20</a:t>
            </a:fld>
            <a:endParaRPr lang="en-US"/>
          </a:p>
        </p:txBody>
      </p:sp>
    </p:spTree>
    <p:extLst>
      <p:ext uri="{BB962C8B-B14F-4D97-AF65-F5344CB8AC3E}">
        <p14:creationId xmlns:p14="http://schemas.microsoft.com/office/powerpoint/2010/main" val="157064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oxygen affinity of fetal </a:t>
            </a:r>
            <a:r>
              <a:rPr lang="en-US" dirty="0" err="1"/>
              <a:t>HbF</a:t>
            </a:r>
            <a:r>
              <a:rPr lang="en-US" dirty="0"/>
              <a:t> is significantly higher than that of adult </a:t>
            </a:r>
            <a:r>
              <a:rPr lang="en-US" dirty="0" err="1"/>
              <a:t>HbA</a:t>
            </a:r>
            <a:r>
              <a:rPr lang="en-US" dirty="0"/>
              <a:t>, oxygen diffuses from maternal to fetal blood.</a:t>
            </a:r>
          </a:p>
        </p:txBody>
      </p:sp>
      <p:sp>
        <p:nvSpPr>
          <p:cNvPr id="4" name="Slide Number Placeholder 3"/>
          <p:cNvSpPr>
            <a:spLocks noGrp="1"/>
          </p:cNvSpPr>
          <p:nvPr>
            <p:ph type="sldNum" sz="quarter" idx="5"/>
          </p:nvPr>
        </p:nvSpPr>
        <p:spPr/>
        <p:txBody>
          <a:bodyPr/>
          <a:lstStyle/>
          <a:p>
            <a:fld id="{69327042-6B61-B148-8485-8BBBFAA13D24}" type="slidenum">
              <a:rPr lang="en-US" smtClean="0"/>
              <a:t>21</a:t>
            </a:fld>
            <a:endParaRPr lang="en-US"/>
          </a:p>
        </p:txBody>
      </p:sp>
    </p:spTree>
    <p:extLst>
      <p:ext uri="{BB962C8B-B14F-4D97-AF65-F5344CB8AC3E}">
        <p14:creationId xmlns:p14="http://schemas.microsoft.com/office/powerpoint/2010/main" val="103947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transport: amino acids, peptides, hormones, vitamins, fatty acids, inorganic ions</a:t>
            </a:r>
          </a:p>
          <a:p>
            <a:r>
              <a:rPr lang="en-US" dirty="0"/>
              <a:t>Pinocytosis: proteins, lipids, antibodies (IgG</a:t>
            </a:r>
          </a:p>
        </p:txBody>
      </p:sp>
      <p:sp>
        <p:nvSpPr>
          <p:cNvPr id="4" name="Slide Number Placeholder 3"/>
          <p:cNvSpPr>
            <a:spLocks noGrp="1"/>
          </p:cNvSpPr>
          <p:nvPr>
            <p:ph type="sldNum" sz="quarter" idx="5"/>
          </p:nvPr>
        </p:nvSpPr>
        <p:spPr/>
        <p:txBody>
          <a:bodyPr/>
          <a:lstStyle/>
          <a:p>
            <a:fld id="{69327042-6B61-B148-8485-8BBBFAA13D24}" type="slidenum">
              <a:rPr lang="en-US" smtClean="0"/>
              <a:t>22</a:t>
            </a:fld>
            <a:endParaRPr lang="en-US"/>
          </a:p>
        </p:txBody>
      </p:sp>
    </p:spTree>
    <p:extLst>
      <p:ext uri="{BB962C8B-B14F-4D97-AF65-F5344CB8AC3E}">
        <p14:creationId xmlns:p14="http://schemas.microsoft.com/office/powerpoint/2010/main" val="186341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23</a:t>
            </a:fld>
            <a:endParaRPr lang="en-US"/>
          </a:p>
        </p:txBody>
      </p:sp>
    </p:spTree>
    <p:extLst>
      <p:ext uri="{BB962C8B-B14F-4D97-AF65-F5344CB8AC3E}">
        <p14:creationId xmlns:p14="http://schemas.microsoft.com/office/powerpoint/2010/main" val="3199217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on carries oxygenated blood to the fetus?</a:t>
            </a:r>
          </a:p>
        </p:txBody>
      </p:sp>
      <p:sp>
        <p:nvSpPr>
          <p:cNvPr id="4" name="Slide Number Placeholder 3"/>
          <p:cNvSpPr>
            <a:spLocks noGrp="1"/>
          </p:cNvSpPr>
          <p:nvPr>
            <p:ph type="sldNum" sz="quarter" idx="5"/>
          </p:nvPr>
        </p:nvSpPr>
        <p:spPr/>
        <p:txBody>
          <a:bodyPr/>
          <a:lstStyle/>
          <a:p>
            <a:fld id="{69327042-6B61-B148-8485-8BBBFAA13D24}" type="slidenum">
              <a:rPr lang="en-US" smtClean="0"/>
              <a:t>24</a:t>
            </a:fld>
            <a:endParaRPr lang="en-US"/>
          </a:p>
        </p:txBody>
      </p:sp>
    </p:spTree>
    <p:extLst>
      <p:ext uri="{BB962C8B-B14F-4D97-AF65-F5344CB8AC3E}">
        <p14:creationId xmlns:p14="http://schemas.microsoft.com/office/powerpoint/2010/main" val="322547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fluid: Maternal plasma that diffuses through the amniotic epithelium. After the first trimester, the fetal kidneys are developed and produce urine, which contributes to the amniotic fluid.</a:t>
            </a:r>
          </a:p>
        </p:txBody>
      </p:sp>
      <p:sp>
        <p:nvSpPr>
          <p:cNvPr id="4" name="Slide Number Placeholder 3"/>
          <p:cNvSpPr>
            <a:spLocks noGrp="1"/>
          </p:cNvSpPr>
          <p:nvPr>
            <p:ph type="sldNum" sz="quarter" idx="5"/>
          </p:nvPr>
        </p:nvSpPr>
        <p:spPr/>
        <p:txBody>
          <a:bodyPr/>
          <a:lstStyle/>
          <a:p>
            <a:fld id="{69327042-6B61-B148-8485-8BBBFAA13D24}" type="slidenum">
              <a:rPr lang="en-US" smtClean="0"/>
              <a:t>25</a:t>
            </a:fld>
            <a:endParaRPr lang="en-US"/>
          </a:p>
        </p:txBody>
      </p:sp>
    </p:spTree>
    <p:extLst>
      <p:ext uri="{BB962C8B-B14F-4D97-AF65-F5344CB8AC3E}">
        <p14:creationId xmlns:p14="http://schemas.microsoft.com/office/powerpoint/2010/main" val="126468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Cardio: </a:t>
            </a:r>
          </a:p>
          <a:p>
            <a:r>
              <a:rPr lang="en-US" dirty="0"/>
              <a:t>Raised cardiac output by 1.5l/min by 10 weeks</a:t>
            </a:r>
          </a:p>
          <a:p>
            <a:r>
              <a:rPr lang="en-US" dirty="0"/>
              <a:t>50% increase from baseline by 3rd T</a:t>
            </a:r>
          </a:p>
          <a:p>
            <a:r>
              <a:rPr lang="en-US" dirty="0"/>
              <a:t>Additional 30% in labor and delivery</a:t>
            </a:r>
          </a:p>
          <a:p>
            <a:r>
              <a:rPr lang="en-US" dirty="0"/>
              <a:t>Raised pulse pressure</a:t>
            </a:r>
          </a:p>
          <a:p>
            <a:r>
              <a:rPr lang="en-US" dirty="0"/>
              <a:t>May also hear S3</a:t>
            </a:r>
          </a:p>
          <a:p>
            <a:pPr eaLnBrk="1" hangingPunct="1"/>
            <a:r>
              <a:rPr lang="en-US" altLang="en-US" dirty="0"/>
              <a:t>Systolic BP normal</a:t>
            </a:r>
          </a:p>
          <a:p>
            <a:pPr eaLnBrk="1" hangingPunct="1"/>
            <a:r>
              <a:rPr lang="en-US" altLang="en-US" dirty="0"/>
              <a:t>Diastolic falls in 2nd T by 10-15mmhg</a:t>
            </a:r>
          </a:p>
          <a:p>
            <a:endParaRPr lang="en-US" dirty="0"/>
          </a:p>
          <a:p>
            <a:r>
              <a:rPr lang="en-US" dirty="0"/>
              <a:t>Murmur: Increased hyperdynamic state</a:t>
            </a:r>
          </a:p>
          <a:p>
            <a:r>
              <a:rPr lang="en-US" dirty="0"/>
              <a:t>Displaced apex beat: enlarging uterus (4</a:t>
            </a:r>
            <a:r>
              <a:rPr lang="en-US" baseline="30000" dirty="0"/>
              <a:t>th</a:t>
            </a:r>
            <a:r>
              <a:rPr lang="en-US" dirty="0"/>
              <a:t> ICS MCL)</a:t>
            </a:r>
          </a:p>
          <a:p>
            <a:r>
              <a:rPr lang="en-US" dirty="0"/>
              <a:t>Varicosity and edema: The uterus presses against the pelvic veins and vena cava, impairing venous return, and subsequently increasing the risk of DVT.</a:t>
            </a:r>
          </a:p>
          <a:p>
            <a:endParaRPr lang="en-US" dirty="0"/>
          </a:p>
          <a:p>
            <a:r>
              <a:rPr lang="en-US" dirty="0" err="1"/>
              <a:t>Respi</a:t>
            </a:r>
            <a:r>
              <a:rPr lang="en-US" dirty="0"/>
              <a:t>: TV +200ml and VC +200 ml</a:t>
            </a:r>
          </a:p>
        </p:txBody>
      </p:sp>
      <p:sp>
        <p:nvSpPr>
          <p:cNvPr id="4" name="Slide Number Placeholder 3"/>
          <p:cNvSpPr>
            <a:spLocks noGrp="1"/>
          </p:cNvSpPr>
          <p:nvPr>
            <p:ph type="sldNum" sz="quarter" idx="5"/>
          </p:nvPr>
        </p:nvSpPr>
        <p:spPr/>
        <p:txBody>
          <a:bodyPr/>
          <a:lstStyle/>
          <a:p>
            <a:fld id="{69327042-6B61-B148-8485-8BBBFAA13D24}" type="slidenum">
              <a:rPr lang="en-US" smtClean="0"/>
              <a:t>28</a:t>
            </a:fld>
            <a:endParaRPr lang="en-US"/>
          </a:p>
        </p:txBody>
      </p:sp>
    </p:spTree>
    <p:extLst>
      <p:ext uri="{BB962C8B-B14F-4D97-AF65-F5344CB8AC3E}">
        <p14:creationId xmlns:p14="http://schemas.microsoft.com/office/powerpoint/2010/main" val="28448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Renal:</a:t>
            </a:r>
          </a:p>
          <a:p>
            <a:r>
              <a:rPr lang="en-US" b="0" i="0" dirty="0">
                <a:solidFill>
                  <a:srgbClr val="333333"/>
                </a:solidFill>
                <a:effectLst/>
                <a:latin typeface="Lucida Grande"/>
              </a:rPr>
              <a:t>Decrease in peripheral </a:t>
            </a:r>
            <a:r>
              <a:rPr lang="en-US" b="0" i="0" u="none" strike="noStrike" dirty="0">
                <a:effectLst/>
                <a:latin typeface="Lucida Grande"/>
                <a:hlinkClick r:id="rId3"/>
              </a:rPr>
              <a:t>vascular resistance</a:t>
            </a:r>
            <a:r>
              <a:rPr lang="en-US" b="0" i="0" dirty="0">
                <a:solidFill>
                  <a:srgbClr val="333333"/>
                </a:solidFill>
                <a:effectLst/>
                <a:latin typeface="Lucida Grande"/>
              </a:rPr>
              <a:t> leads to the activation of the </a:t>
            </a:r>
            <a:r>
              <a:rPr lang="en-US" b="0" i="0" u="none" strike="noStrike" dirty="0">
                <a:effectLst/>
                <a:latin typeface="Lucida Grande"/>
                <a:hlinkClick r:id="rId4"/>
              </a:rPr>
              <a:t>RAAS</a:t>
            </a:r>
            <a:r>
              <a:rPr lang="en-US" b="0" i="0" dirty="0">
                <a:solidFill>
                  <a:srgbClr val="333333"/>
                </a:solidFill>
                <a:effectLst/>
                <a:latin typeface="Lucida Grande"/>
              </a:rPr>
              <a:t> system, resulting in increased water retention</a:t>
            </a:r>
          </a:p>
          <a:p>
            <a:endParaRPr lang="en-US" dirty="0"/>
          </a:p>
          <a:p>
            <a:r>
              <a:rPr lang="en-US" dirty="0" err="1"/>
              <a:t>Incr</a:t>
            </a:r>
            <a:r>
              <a:rPr lang="en-US" dirty="0"/>
              <a:t> urinary </a:t>
            </a:r>
            <a:r>
              <a:rPr lang="en-US" dirty="0" err="1"/>
              <a:t>freq</a:t>
            </a:r>
            <a:r>
              <a:rPr lang="en-US" dirty="0"/>
              <a:t> d/t </a:t>
            </a:r>
            <a:r>
              <a:rPr lang="en-US" b="0" i="0" dirty="0">
                <a:solidFill>
                  <a:srgbClr val="333333"/>
                </a:solidFill>
                <a:effectLst/>
                <a:latin typeface="Lucida Grande"/>
              </a:rPr>
              <a:t>increased </a:t>
            </a:r>
            <a:r>
              <a:rPr lang="en-US" b="0" i="0" u="none" strike="noStrike" dirty="0">
                <a:effectLst/>
                <a:latin typeface="Lucida Grande"/>
                <a:hlinkClick r:id="rId5"/>
              </a:rPr>
              <a:t>GFR</a:t>
            </a:r>
            <a:r>
              <a:rPr lang="en-US" b="0" i="0" dirty="0">
                <a:solidFill>
                  <a:srgbClr val="333333"/>
                </a:solidFill>
                <a:effectLst/>
                <a:latin typeface="Lucida Grande"/>
              </a:rPr>
              <a:t> and increased intra-abdominal pressure, which results in an increase in </a:t>
            </a:r>
            <a:r>
              <a:rPr lang="en-US" b="0" i="0" u="none" strike="noStrike" dirty="0">
                <a:effectLst/>
                <a:latin typeface="Lucida Grande"/>
                <a:hlinkClick r:id="rId6"/>
              </a:rPr>
              <a:t>urinary bladder</a:t>
            </a:r>
            <a:r>
              <a:rPr lang="en-US" b="0" i="0" u="none" strike="noStrike" dirty="0">
                <a:effectLst/>
                <a:latin typeface="Lucida Grande"/>
              </a:rPr>
              <a:t> </a:t>
            </a:r>
            <a:r>
              <a:rPr lang="en-US" b="0" i="0" dirty="0">
                <a:solidFill>
                  <a:srgbClr val="333333"/>
                </a:solidFill>
                <a:effectLst/>
                <a:latin typeface="Lucida Grande"/>
              </a:rPr>
              <a:t>pressure.</a:t>
            </a:r>
          </a:p>
          <a:p>
            <a:r>
              <a:rPr lang="en-US" b="0" i="0" dirty="0">
                <a:solidFill>
                  <a:srgbClr val="333333"/>
                </a:solidFill>
                <a:effectLst/>
                <a:latin typeface="Lucida Grande"/>
              </a:rPr>
              <a:t>Kinking and dilation of the ureter </a:t>
            </a:r>
            <a:r>
              <a:rPr lang="en-US" b="0" i="0" dirty="0">
                <a:solidFill>
                  <a:srgbClr val="333333"/>
                </a:solidFill>
                <a:effectLst/>
                <a:latin typeface="Lucida Grande"/>
                <a:sym typeface="Wingdings" panose="05000000000000000000" pitchFamily="2" charset="2"/>
              </a:rPr>
              <a:t> stasis and increased risks for UTI</a:t>
            </a:r>
          </a:p>
          <a:p>
            <a:endParaRPr lang="en-US" b="0" i="0" dirty="0">
              <a:solidFill>
                <a:srgbClr val="333333"/>
              </a:solidFill>
              <a:effectLst/>
              <a:latin typeface="Lucida Grande"/>
              <a:sym typeface="Wingdings" panose="05000000000000000000" pitchFamily="2" charset="2"/>
            </a:endParaRPr>
          </a:p>
          <a:p>
            <a:r>
              <a:rPr lang="en-US" b="0" i="0" dirty="0">
                <a:solidFill>
                  <a:srgbClr val="333333"/>
                </a:solidFill>
                <a:effectLst/>
                <a:latin typeface="Lucida Grande"/>
                <a:sym typeface="Wingdings" panose="05000000000000000000" pitchFamily="2" charset="2"/>
              </a:rPr>
              <a:t>Endocrine:</a:t>
            </a:r>
          </a:p>
          <a:p>
            <a:r>
              <a:rPr lang="en-US" b="0" i="0" dirty="0">
                <a:solidFill>
                  <a:srgbClr val="333333"/>
                </a:solidFill>
                <a:effectLst/>
                <a:latin typeface="Lucida Grande"/>
                <a:sym typeface="Wingdings" panose="05000000000000000000" pitchFamily="2" charset="2"/>
              </a:rPr>
              <a:t>Increased hormones: ACTH, HGH, TSH, Prolactin</a:t>
            </a:r>
          </a:p>
          <a:p>
            <a:r>
              <a:rPr lang="en-US" b="0" i="0" dirty="0">
                <a:solidFill>
                  <a:srgbClr val="333333"/>
                </a:solidFill>
                <a:effectLst/>
                <a:latin typeface="Lucida Grande"/>
                <a:sym typeface="Wingdings" panose="05000000000000000000" pitchFamily="2" charset="2"/>
              </a:rPr>
              <a:t>Decreased hormones: FSH and LH</a:t>
            </a:r>
          </a:p>
          <a:p>
            <a:pPr eaLnBrk="1" hangingPunct="1">
              <a:buFontTx/>
              <a:buNone/>
            </a:pPr>
            <a:r>
              <a:rPr lang="en-US" altLang="en-US" sz="1200" dirty="0"/>
              <a:t>Hyperplasia of adrenal, thyroid and </a:t>
            </a:r>
            <a:r>
              <a:rPr lang="en-US" altLang="en-US" sz="1200" dirty="0" err="1"/>
              <a:t>parathyroids</a:t>
            </a:r>
            <a:endParaRPr lang="en-US" altLang="en-US" sz="1200" dirty="0"/>
          </a:p>
          <a:p>
            <a:pPr eaLnBrk="1" hangingPunct="1">
              <a:buFontTx/>
              <a:buNone/>
            </a:pPr>
            <a:r>
              <a:rPr lang="en-US" altLang="en-US" sz="1200" dirty="0"/>
              <a:t>B-cells of pancreas increase in no.</a:t>
            </a:r>
          </a:p>
          <a:p>
            <a:pPr eaLnBrk="1" hangingPunct="1">
              <a:buFontTx/>
              <a:buNone/>
            </a:pPr>
            <a:endParaRPr lang="en-US" altLang="en-US" sz="1200" dirty="0"/>
          </a:p>
          <a:p>
            <a:pPr eaLnBrk="1" hangingPunct="1">
              <a:buFontTx/>
              <a:buNone/>
            </a:pPr>
            <a:r>
              <a:rPr lang="en-US" altLang="en-US" sz="1200" dirty="0"/>
              <a:t>Hematologic:</a:t>
            </a:r>
          </a:p>
          <a:p>
            <a:pPr eaLnBrk="1" hangingPunct="1">
              <a:buFontTx/>
              <a:buNone/>
            </a:pPr>
            <a:r>
              <a:rPr lang="en-US" altLang="en-US" sz="1200" dirty="0"/>
              <a:t>Plasma volume increase by 50%</a:t>
            </a:r>
          </a:p>
          <a:p>
            <a:pPr eaLnBrk="1" hangingPunct="1">
              <a:buFontTx/>
              <a:buNone/>
            </a:pPr>
            <a:r>
              <a:rPr lang="en-US" altLang="en-US" sz="1200" dirty="0"/>
              <a:t>Dilutional anemia is good because </a:t>
            </a:r>
            <a:r>
              <a:rPr lang="en-US" b="0" i="0" dirty="0">
                <a:solidFill>
                  <a:srgbClr val="333333"/>
                </a:solidFill>
                <a:effectLst/>
                <a:latin typeface="Lucida Grande"/>
              </a:rPr>
              <a:t>decrease in blood viscosity is beneficial for the perfusion of the </a:t>
            </a:r>
            <a:r>
              <a:rPr lang="en-US" b="0" i="0" u="none" strike="noStrike" dirty="0">
                <a:effectLst/>
                <a:latin typeface="Lucida Grande"/>
                <a:hlinkClick r:id="rId7"/>
              </a:rPr>
              <a:t>placenta</a:t>
            </a:r>
            <a:r>
              <a:rPr lang="en-US" b="0" i="0" dirty="0">
                <a:solidFill>
                  <a:srgbClr val="333333"/>
                </a:solidFill>
                <a:effectLst/>
                <a:latin typeface="Lucida Grande"/>
              </a:rPr>
              <a:t> and </a:t>
            </a:r>
            <a:r>
              <a:rPr lang="en-US" b="0" i="0" u="none" strike="noStrike" dirty="0">
                <a:effectLst/>
                <a:latin typeface="Lucida Grande"/>
                <a:hlinkClick r:id="rId8"/>
              </a:rPr>
              <a:t>kidneys</a:t>
            </a:r>
            <a:r>
              <a:rPr lang="en-US" b="0" i="0" dirty="0">
                <a:solidFill>
                  <a:srgbClr val="333333"/>
                </a:solidFill>
                <a:effectLst/>
                <a:latin typeface="Lucida Grande"/>
              </a:rPr>
              <a:t>.</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29</a:t>
            </a:fld>
            <a:endParaRPr lang="en-US"/>
          </a:p>
        </p:txBody>
      </p:sp>
    </p:spTree>
    <p:extLst>
      <p:ext uri="{BB962C8B-B14F-4D97-AF65-F5344CB8AC3E}">
        <p14:creationId xmlns:p14="http://schemas.microsoft.com/office/powerpoint/2010/main" val="429289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0: Capacitation. Takes place in the female genital tract, maturation of the sperm by estrogens</a:t>
            </a:r>
          </a:p>
          <a:p>
            <a:endParaRPr lang="en-US" dirty="0"/>
          </a:p>
          <a:p>
            <a:r>
              <a:rPr lang="en-US" dirty="0"/>
              <a:t>Consists of 3 phases: 1. Penetration of the corona radiata. 2. the acrosome reaction (dissolution of the spermatic cell membrane and the zona pellucida of the ovum) and impregnation (penetration of the sperm into the ovum)</a:t>
            </a:r>
          </a:p>
          <a:p>
            <a:r>
              <a:rPr lang="en-US" dirty="0"/>
              <a:t>3. Conjugation: fusion of the sperm and ovum to form the zygote (single cell)</a:t>
            </a:r>
          </a:p>
        </p:txBody>
      </p:sp>
      <p:sp>
        <p:nvSpPr>
          <p:cNvPr id="4" name="Slide Number Placeholder 3"/>
          <p:cNvSpPr>
            <a:spLocks noGrp="1"/>
          </p:cNvSpPr>
          <p:nvPr>
            <p:ph type="sldNum" sz="quarter" idx="5"/>
          </p:nvPr>
        </p:nvSpPr>
        <p:spPr/>
        <p:txBody>
          <a:bodyPr/>
          <a:lstStyle/>
          <a:p>
            <a:fld id="{69327042-6B61-B148-8485-8BBBFAA13D24}" type="slidenum">
              <a:rPr lang="en-US" smtClean="0"/>
              <a:t>4</a:t>
            </a:fld>
            <a:endParaRPr lang="en-US"/>
          </a:p>
        </p:txBody>
      </p:sp>
    </p:spTree>
    <p:extLst>
      <p:ext uri="{BB962C8B-B14F-4D97-AF65-F5344CB8AC3E}">
        <p14:creationId xmlns:p14="http://schemas.microsoft.com/office/powerpoint/2010/main" val="222728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ucida Grande"/>
              </a:rPr>
              <a:t>Progesterone and </a:t>
            </a:r>
            <a:r>
              <a:rPr lang="en-US" b="0" i="0" u="none" strike="noStrike" dirty="0">
                <a:effectLst/>
                <a:latin typeface="Lucida Grande"/>
                <a:hlinkClick r:id="rId3"/>
              </a:rPr>
              <a:t>estrogen</a:t>
            </a:r>
            <a:r>
              <a:rPr lang="en-US" b="0" i="0" dirty="0">
                <a:solidFill>
                  <a:srgbClr val="333333"/>
                </a:solidFill>
                <a:effectLst/>
                <a:latin typeface="Lucida Grande"/>
              </a:rPr>
              <a:t> increase vaginal blood supply, thereby increasing </a:t>
            </a:r>
            <a:r>
              <a:rPr lang="en-US" b="0" i="0" u="none" strike="noStrike" dirty="0">
                <a:effectLst/>
                <a:latin typeface="Lucida Grande"/>
                <a:hlinkClick r:id="rId4"/>
              </a:rPr>
              <a:t>Bartholin gland</a:t>
            </a:r>
            <a:r>
              <a:rPr lang="en-US" b="0" i="0" dirty="0">
                <a:solidFill>
                  <a:srgbClr val="333333"/>
                </a:solidFill>
                <a:effectLst/>
                <a:latin typeface="Lucida Grande"/>
              </a:rPr>
              <a:t> secretions.</a:t>
            </a:r>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30</a:t>
            </a:fld>
            <a:endParaRPr lang="en-US"/>
          </a:p>
        </p:txBody>
      </p:sp>
    </p:spTree>
    <p:extLst>
      <p:ext uri="{BB962C8B-B14F-4D97-AF65-F5344CB8AC3E}">
        <p14:creationId xmlns:p14="http://schemas.microsoft.com/office/powerpoint/2010/main" val="4272524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32</a:t>
            </a:fld>
            <a:endParaRPr lang="en-US"/>
          </a:p>
        </p:txBody>
      </p:sp>
    </p:spTree>
    <p:extLst>
      <p:ext uri="{BB962C8B-B14F-4D97-AF65-F5344CB8AC3E}">
        <p14:creationId xmlns:p14="http://schemas.microsoft.com/office/powerpoint/2010/main" val="424010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Abnormal:</a:t>
            </a:r>
          </a:p>
          <a:p>
            <a:r>
              <a:rPr lang="en-US" dirty="0"/>
              <a:t>Large for gestational age</a:t>
            </a:r>
          </a:p>
          <a:p>
            <a:r>
              <a:rPr lang="en-US" dirty="0"/>
              <a:t>Pre-Eclampsia</a:t>
            </a:r>
          </a:p>
        </p:txBody>
      </p:sp>
      <p:sp>
        <p:nvSpPr>
          <p:cNvPr id="4" name="Slide Number Placeholder 3"/>
          <p:cNvSpPr>
            <a:spLocks noGrp="1"/>
          </p:cNvSpPr>
          <p:nvPr>
            <p:ph type="sldNum" sz="quarter" idx="5"/>
          </p:nvPr>
        </p:nvSpPr>
        <p:spPr/>
        <p:txBody>
          <a:bodyPr/>
          <a:lstStyle/>
          <a:p>
            <a:fld id="{69327042-6B61-B148-8485-8BBBFAA13D24}" type="slidenum">
              <a:rPr lang="en-US" smtClean="0"/>
              <a:t>33</a:t>
            </a:fld>
            <a:endParaRPr lang="en-US"/>
          </a:p>
        </p:txBody>
      </p:sp>
    </p:spTree>
    <p:extLst>
      <p:ext uri="{BB962C8B-B14F-4D97-AF65-F5344CB8AC3E}">
        <p14:creationId xmlns:p14="http://schemas.microsoft.com/office/powerpoint/2010/main" val="262825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34</a:t>
            </a:fld>
            <a:endParaRPr lang="en-US"/>
          </a:p>
        </p:txBody>
      </p:sp>
    </p:spTree>
    <p:extLst>
      <p:ext uri="{BB962C8B-B14F-4D97-AF65-F5344CB8AC3E}">
        <p14:creationId xmlns:p14="http://schemas.microsoft.com/office/powerpoint/2010/main" val="1535959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39</a:t>
            </a:fld>
            <a:endParaRPr lang="en-US"/>
          </a:p>
        </p:txBody>
      </p:sp>
    </p:spTree>
    <p:extLst>
      <p:ext uri="{BB962C8B-B14F-4D97-AF65-F5344CB8AC3E}">
        <p14:creationId xmlns:p14="http://schemas.microsoft.com/office/powerpoint/2010/main" val="1018790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40</a:t>
            </a:fld>
            <a:endParaRPr lang="en-US"/>
          </a:p>
        </p:txBody>
      </p:sp>
    </p:spTree>
    <p:extLst>
      <p:ext uri="{BB962C8B-B14F-4D97-AF65-F5344CB8AC3E}">
        <p14:creationId xmlns:p14="http://schemas.microsoft.com/office/powerpoint/2010/main" val="1034105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significant change in MCH during pregnancy</a:t>
            </a:r>
          </a:p>
          <a:p>
            <a:r>
              <a:rPr lang="en-US" dirty="0"/>
              <a:t>Mean Cell Hemoglobin Concentration (MCHC) is the average concentration (amount) of Hgb in one RBC. It is calculated as Hgb/</a:t>
            </a:r>
            <a:r>
              <a:rPr lang="en-US" dirty="0" err="1"/>
              <a:t>Hct</a:t>
            </a:r>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42</a:t>
            </a:fld>
            <a:endParaRPr lang="en-US"/>
          </a:p>
        </p:txBody>
      </p:sp>
    </p:spTree>
    <p:extLst>
      <p:ext uri="{BB962C8B-B14F-4D97-AF65-F5344CB8AC3E}">
        <p14:creationId xmlns:p14="http://schemas.microsoft.com/office/powerpoint/2010/main" val="416072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43</a:t>
            </a:fld>
            <a:endParaRPr lang="en-US"/>
          </a:p>
        </p:txBody>
      </p:sp>
    </p:spTree>
    <p:extLst>
      <p:ext uri="{BB962C8B-B14F-4D97-AF65-F5344CB8AC3E}">
        <p14:creationId xmlns:p14="http://schemas.microsoft.com/office/powerpoint/2010/main" val="182514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6</a:t>
            </a:fld>
            <a:endParaRPr lang="en-US"/>
          </a:p>
        </p:txBody>
      </p:sp>
    </p:spTree>
    <p:extLst>
      <p:ext uri="{BB962C8B-B14F-4D97-AF65-F5344CB8AC3E}">
        <p14:creationId xmlns:p14="http://schemas.microsoft.com/office/powerpoint/2010/main" val="427527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7</a:t>
            </a:fld>
            <a:endParaRPr lang="en-US"/>
          </a:p>
        </p:txBody>
      </p:sp>
    </p:spTree>
    <p:extLst>
      <p:ext uri="{BB962C8B-B14F-4D97-AF65-F5344CB8AC3E}">
        <p14:creationId xmlns:p14="http://schemas.microsoft.com/office/powerpoint/2010/main" val="380842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8</a:t>
            </a:fld>
            <a:endParaRPr lang="en-US"/>
          </a:p>
        </p:txBody>
      </p:sp>
    </p:spTree>
    <p:extLst>
      <p:ext uri="{BB962C8B-B14F-4D97-AF65-F5344CB8AC3E}">
        <p14:creationId xmlns:p14="http://schemas.microsoft.com/office/powerpoint/2010/main" val="71789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9</a:t>
            </a:fld>
            <a:endParaRPr lang="en-US"/>
          </a:p>
        </p:txBody>
      </p:sp>
    </p:spTree>
    <p:extLst>
      <p:ext uri="{BB962C8B-B14F-4D97-AF65-F5344CB8AC3E}">
        <p14:creationId xmlns:p14="http://schemas.microsoft.com/office/powerpoint/2010/main" val="262597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10</a:t>
            </a:fld>
            <a:endParaRPr lang="en-US"/>
          </a:p>
        </p:txBody>
      </p:sp>
    </p:spTree>
    <p:extLst>
      <p:ext uri="{BB962C8B-B14F-4D97-AF65-F5344CB8AC3E}">
        <p14:creationId xmlns:p14="http://schemas.microsoft.com/office/powerpoint/2010/main" val="387886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327042-6B61-B148-8485-8BBBFAA13D24}" type="slidenum">
              <a:rPr lang="en-US" smtClean="0"/>
              <a:t>11</a:t>
            </a:fld>
            <a:endParaRPr lang="en-US"/>
          </a:p>
        </p:txBody>
      </p:sp>
    </p:spTree>
    <p:extLst>
      <p:ext uri="{BB962C8B-B14F-4D97-AF65-F5344CB8AC3E}">
        <p14:creationId xmlns:p14="http://schemas.microsoft.com/office/powerpoint/2010/main" val="114000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until the 4th month (from maternal to fetal)</a:t>
            </a:r>
          </a:p>
          <a:p>
            <a:pPr marL="171450" indent="-171450">
              <a:buFont typeface="Arial" panose="020B0604020202020204" pitchFamily="34" charset="0"/>
              <a:buChar char="•"/>
            </a:pPr>
            <a:r>
              <a:rPr lang="en-US" dirty="0" err="1"/>
              <a:t>Syncytiotrophoblast</a:t>
            </a:r>
            <a:endParaRPr lang="en-US" dirty="0"/>
          </a:p>
          <a:p>
            <a:pPr marL="171450" indent="-171450">
              <a:buFont typeface="Arial" panose="020B0604020202020204" pitchFamily="34" charset="0"/>
              <a:buChar char="•"/>
            </a:pPr>
            <a:r>
              <a:rPr lang="en-US" dirty="0"/>
              <a:t>Cytotrophoblast</a:t>
            </a:r>
          </a:p>
          <a:p>
            <a:pPr marL="171450" indent="-171450">
              <a:buFont typeface="Arial" panose="020B0604020202020204" pitchFamily="34" charset="0"/>
              <a:buChar char="•"/>
            </a:pPr>
            <a:r>
              <a:rPr lang="en-US" dirty="0"/>
              <a:t>Basal lamina of trophoblasts</a:t>
            </a:r>
          </a:p>
          <a:p>
            <a:pPr marL="171450" indent="-171450">
              <a:buFont typeface="Arial" panose="020B0604020202020204" pitchFamily="34" charset="0"/>
              <a:buChar char="•"/>
            </a:pPr>
            <a:r>
              <a:rPr lang="en-US" dirty="0"/>
              <a:t>Villous stroma made up of connective tissue</a:t>
            </a:r>
          </a:p>
          <a:p>
            <a:pPr marL="171450" indent="-171450">
              <a:buFont typeface="Arial" panose="020B0604020202020204" pitchFamily="34" charset="0"/>
              <a:buChar char="•"/>
            </a:pPr>
            <a:r>
              <a:rPr lang="en-US" dirty="0"/>
              <a:t>Basal lamina of the endothelium</a:t>
            </a:r>
          </a:p>
          <a:p>
            <a:pPr marL="171450" indent="-171450">
              <a:buFont typeface="Arial" panose="020B0604020202020204" pitchFamily="34" charset="0"/>
              <a:buChar char="•"/>
            </a:pPr>
            <a:r>
              <a:rPr lang="en-US" dirty="0"/>
              <a:t>Capillary endothelium</a:t>
            </a:r>
          </a:p>
          <a:p>
            <a:pPr marL="171450" indent="-171450">
              <a:buFont typeface="Arial" panose="020B0604020202020204" pitchFamily="34" charset="0"/>
              <a:buChar char="•"/>
            </a:pPr>
            <a:endParaRPr lang="en-US" dirty="0"/>
          </a:p>
          <a:p>
            <a:r>
              <a:rPr lang="en-US" dirty="0"/>
              <a:t>Structure from the 4th month (from maternal to fetal)</a:t>
            </a:r>
          </a:p>
          <a:p>
            <a:pPr marL="171450" indent="-171450">
              <a:buFont typeface="Arial" panose="020B0604020202020204" pitchFamily="34" charset="0"/>
              <a:buChar char="•"/>
            </a:pPr>
            <a:r>
              <a:rPr lang="en-US" dirty="0" err="1"/>
              <a:t>Syncytiotrophoblast</a:t>
            </a:r>
            <a:endParaRPr lang="en-US" dirty="0"/>
          </a:p>
          <a:p>
            <a:pPr marL="171450" indent="-171450">
              <a:buFont typeface="Arial" panose="020B0604020202020204" pitchFamily="34" charset="0"/>
              <a:buChar char="•"/>
            </a:pPr>
            <a:r>
              <a:rPr lang="en-US" dirty="0"/>
              <a:t>Fused basal lamina from trophoblasts and the endothelium</a:t>
            </a:r>
          </a:p>
          <a:p>
            <a:pPr marL="171450" indent="-171450">
              <a:buFont typeface="Arial" panose="020B0604020202020204" pitchFamily="34" charset="0"/>
              <a:buChar char="•"/>
            </a:pPr>
            <a:r>
              <a:rPr lang="en-US" dirty="0"/>
              <a:t>Capillary endothelium</a:t>
            </a:r>
          </a:p>
        </p:txBody>
      </p:sp>
      <p:sp>
        <p:nvSpPr>
          <p:cNvPr id="4" name="Slide Number Placeholder 3"/>
          <p:cNvSpPr>
            <a:spLocks noGrp="1"/>
          </p:cNvSpPr>
          <p:nvPr>
            <p:ph type="sldNum" sz="quarter" idx="5"/>
          </p:nvPr>
        </p:nvSpPr>
        <p:spPr/>
        <p:txBody>
          <a:bodyPr/>
          <a:lstStyle/>
          <a:p>
            <a:fld id="{69327042-6B61-B148-8485-8BBBFAA13D24}" type="slidenum">
              <a:rPr lang="en-US" smtClean="0"/>
              <a:t>12</a:t>
            </a:fld>
            <a:endParaRPr lang="en-US"/>
          </a:p>
        </p:txBody>
      </p:sp>
    </p:spTree>
    <p:extLst>
      <p:ext uri="{BB962C8B-B14F-4D97-AF65-F5344CB8AC3E}">
        <p14:creationId xmlns:p14="http://schemas.microsoft.com/office/powerpoint/2010/main" val="4284569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22412" y="1905000"/>
            <a:ext cx="9144000" cy="2667000"/>
          </a:xfrm>
        </p:spPr>
        <p:txBody>
          <a:bodyPr vert="horz" rtlCol="0">
            <a:noAutofit/>
          </a:bodyPr>
          <a:lstStyle>
            <a:lvl1pPr lvl="0">
              <a:defRPr lang="en-US" sz="5400" dirty="0"/>
            </a:lvl1pPr>
          </a:lstStyle>
          <a:p>
            <a:r>
              <a:rPr lang="en-US" dirty="0"/>
              <a:t>Click to edit Master title style</a:t>
            </a:r>
          </a:p>
        </p:txBody>
      </p:sp>
      <p:sp>
        <p:nvSpPr>
          <p:cNvPr id="3" name="Subtitle 2"/>
          <p:cNvSpPr>
            <a:spLocks noGrp="1"/>
          </p:cNvSpPr>
          <p:nvPr>
            <p:ph type="subTitle" idx="1"/>
          </p:nvPr>
        </p:nvSpPr>
        <p:spPr>
          <a:xfrm>
            <a:off x="1522412" y="5105400"/>
            <a:ext cx="9143999" cy="1066800"/>
          </a:xfrm>
        </p:spPr>
        <p:txBody>
          <a:bodyPr vert="horz" rtlCol="0"/>
          <a:lstStyle>
            <a:lvl1pPr marL="0" lvl="0" indent="0" algn="l">
              <a:spcBef>
                <a:spcPts val="0"/>
              </a:spcBef>
              <a:buNone/>
              <a:defRPr lang="en-US" dirty="0">
                <a:solidFill>
                  <a:schemeClr val="tx1">
                    <a:tint val="75000"/>
                  </a:schemeClr>
                </a:solidFill>
              </a:defRPr>
            </a:lvl1pPr>
            <a:lvl2pPr marL="457200" lvl="1" indent="0" algn="ctr">
              <a:buNone/>
              <a:defRPr lang="en-US" dirty="0">
                <a:solidFill>
                  <a:schemeClr val="tx1">
                    <a:tint val="75000"/>
                  </a:schemeClr>
                </a:solidFill>
              </a:defRPr>
            </a:lvl2pPr>
            <a:lvl3pPr marL="914400" lvl="2" indent="0" algn="ctr">
              <a:buNone/>
              <a:defRPr lang="en-US" dirty="0">
                <a:solidFill>
                  <a:schemeClr val="tx1">
                    <a:tint val="75000"/>
                  </a:schemeClr>
                </a:solidFill>
              </a:defRPr>
            </a:lvl3pPr>
            <a:lvl4pPr marL="1371600" lvl="3" indent="0" algn="ctr">
              <a:buNone/>
              <a:defRPr lang="en-US" dirty="0">
                <a:solidFill>
                  <a:schemeClr val="tx1">
                    <a:tint val="75000"/>
                  </a:schemeClr>
                </a:solidFill>
              </a:defRPr>
            </a:lvl4pPr>
            <a:lvl5pPr marL="1828800" lvl="4" indent="0" algn="ctr">
              <a:buNone/>
              <a:defRPr lang="en-US" dirty="0">
                <a:solidFill>
                  <a:schemeClr val="tx1">
                    <a:tint val="75000"/>
                  </a:schemeClr>
                </a:solidFill>
              </a:defRPr>
            </a:lvl5pPr>
            <a:lvl6pPr marL="2286000" lvl="5" indent="0" algn="ctr">
              <a:buNone/>
              <a:defRPr lang="en-US" dirty="0">
                <a:solidFill>
                  <a:schemeClr val="tx1">
                    <a:tint val="75000"/>
                  </a:schemeClr>
                </a:solidFill>
              </a:defRPr>
            </a:lvl6pPr>
            <a:lvl7pPr marL="2743200" lvl="6" indent="0" algn="ctr">
              <a:buNone/>
              <a:defRPr lang="en-US" dirty="0">
                <a:solidFill>
                  <a:schemeClr val="tx1">
                    <a:tint val="75000"/>
                  </a:schemeClr>
                </a:solidFill>
              </a:defRPr>
            </a:lvl7pPr>
            <a:lvl8pPr marL="3200400" lvl="7" indent="0" algn="ctr">
              <a:buNone/>
              <a:defRPr lang="en-US" dirty="0">
                <a:solidFill>
                  <a:schemeClr val="tx1">
                    <a:tint val="75000"/>
                  </a:schemeClr>
                </a:solidFill>
              </a:defRPr>
            </a:lvl8pPr>
            <a:lvl9pPr marL="3657600" lvl="8" indent="0" algn="ctr">
              <a:buNone/>
              <a:defRPr lang="en-US" dirty="0">
                <a:solidFill>
                  <a:schemeClr val="tx1">
                    <a:tint val="75000"/>
                  </a:schemeClr>
                </a:solidFill>
              </a:defRPr>
            </a:lvl9pPr>
          </a:lstStyle>
          <a:p>
            <a:r>
              <a:rPr lang="en-US" dirty="0"/>
              <a:t>Click to edit Master subtitle style</a:t>
            </a:r>
          </a:p>
        </p:txBody>
      </p:sp>
      <p:grpSp>
        <p:nvGrpSpPr>
          <p:cNvPr id="4" name="line"/>
          <p:cNvGrpSpPr/>
          <p:nvPr/>
        </p:nvGrpSpPr>
        <p:grpSpPr>
          <a:xfrm>
            <a:off x="1584896" y="4724400"/>
            <a:ext cx="8631936" cy="64008"/>
            <a:chOff x="-4110037" y="2703512"/>
            <a:chExt cx="17394240" cy="160336"/>
          </a:xfrm>
          <a:solidFill>
            <a:schemeClr val="accent1"/>
          </a:solidFill>
        </p:grpSpPr>
        <p:sp>
          <p:nvSpPr>
            <p:cNvPr id="5" name="Freeform 5"/>
            <p:cNvSpPr/>
            <p:nvPr/>
          </p:nvSpPr>
          <p:spPr>
            <a:xfrm>
              <a:off x="12815888" y="2768599"/>
              <a:ext cx="468313" cy="19050"/>
            </a:xfrm>
            <a:custGeom>
              <a:avLst/>
              <a:gdLst/>
              <a:ahLst/>
              <a:cxnLst/>
              <a:rect l="0" t="0" r="r" b="b"/>
              <a:pathLst>
                <a:path w="468313" h="19050">
                  <a:moveTo>
                    <a:pt x="40306" y="11906"/>
                  </a:moveTo>
                  <a:lnTo>
                    <a:pt x="40306" y="11906"/>
                  </a:lnTo>
                  <a:cubicBezTo>
                    <a:pt x="80611" y="11906"/>
                    <a:pt x="113240" y="16669"/>
                    <a:pt x="99804" y="16669"/>
                  </a:cubicBezTo>
                  <a:cubicBezTo>
                    <a:pt x="180416" y="14288"/>
                    <a:pt x="180416" y="19050"/>
                    <a:pt x="191932" y="11906"/>
                  </a:cubicBezTo>
                  <a:cubicBezTo>
                    <a:pt x="243753" y="9525"/>
                    <a:pt x="297494" y="14288"/>
                    <a:pt x="239914" y="16669"/>
                  </a:cubicBezTo>
                  <a:lnTo>
                    <a:pt x="387702" y="14288"/>
                  </a:lnTo>
                  <a:lnTo>
                    <a:pt x="299413" y="11906"/>
                  </a:lnTo>
                  <a:cubicBezTo>
                    <a:pt x="322445" y="4763"/>
                    <a:pt x="441443" y="14288"/>
                    <a:pt x="468313" y="7144"/>
                  </a:cubicBezTo>
                  <a:lnTo>
                    <a:pt x="309010" y="7144"/>
                  </a:lnTo>
                  <a:lnTo>
                    <a:pt x="316687" y="4763"/>
                  </a:lnTo>
                  <a:cubicBezTo>
                    <a:pt x="280220" y="7144"/>
                    <a:pt x="209205" y="4763"/>
                    <a:pt x="184254" y="4763"/>
                  </a:cubicBezTo>
                  <a:cubicBezTo>
                    <a:pt x="188093" y="2381"/>
                    <a:pt x="186174" y="2381"/>
                    <a:pt x="213044" y="2381"/>
                  </a:cubicBezTo>
                  <a:cubicBezTo>
                    <a:pt x="19193" y="0"/>
                    <a:pt x="161223" y="11906"/>
                    <a:pt x="0" y="11906"/>
                  </a:cubicBezTo>
                  <a:cubicBezTo>
                    <a:pt x="9597" y="11906"/>
                    <a:pt x="23032" y="11906"/>
                    <a:pt x="40306" y="11906"/>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 name="Freeform 6"/>
            <p:cNvSpPr/>
            <p:nvPr/>
          </p:nvSpPr>
          <p:spPr>
            <a:xfrm>
              <a:off x="12380913" y="2755899"/>
              <a:ext cx="461963" cy="26987"/>
            </a:xfrm>
            <a:custGeom>
              <a:avLst/>
              <a:gdLst/>
              <a:ahLst/>
              <a:cxnLst/>
              <a:rect l="0" t="0" r="r" b="b"/>
              <a:pathLst>
                <a:path w="461963" h="26987">
                  <a:moveTo>
                    <a:pt x="310531" y="8996"/>
                  </a:moveTo>
                  <a:lnTo>
                    <a:pt x="310531" y="8996"/>
                  </a:lnTo>
                  <a:lnTo>
                    <a:pt x="243441" y="15742"/>
                  </a:lnTo>
                  <a:lnTo>
                    <a:pt x="130346" y="13494"/>
                  </a:lnTo>
                  <a:cubicBezTo>
                    <a:pt x="128430" y="15742"/>
                    <a:pt x="46005" y="17991"/>
                    <a:pt x="101594" y="20240"/>
                  </a:cubicBezTo>
                  <a:cubicBezTo>
                    <a:pt x="113095" y="20240"/>
                    <a:pt x="134180" y="17991"/>
                    <a:pt x="151432" y="20240"/>
                  </a:cubicBezTo>
                  <a:cubicBezTo>
                    <a:pt x="139931" y="24738"/>
                    <a:pt x="0" y="20240"/>
                    <a:pt x="34503" y="24738"/>
                  </a:cubicBezTo>
                  <a:cubicBezTo>
                    <a:pt x="124596" y="24738"/>
                    <a:pt x="138014" y="26987"/>
                    <a:pt x="193603" y="22489"/>
                  </a:cubicBezTo>
                  <a:cubicBezTo>
                    <a:pt x="276028" y="24738"/>
                    <a:pt x="335450" y="24738"/>
                    <a:pt x="373788" y="26987"/>
                  </a:cubicBezTo>
                  <a:cubicBezTo>
                    <a:pt x="398707" y="26987"/>
                    <a:pt x="400624" y="24738"/>
                    <a:pt x="433210" y="24738"/>
                  </a:cubicBezTo>
                  <a:lnTo>
                    <a:pt x="412125" y="24738"/>
                  </a:lnTo>
                  <a:lnTo>
                    <a:pt x="408291" y="15742"/>
                  </a:lnTo>
                  <a:cubicBezTo>
                    <a:pt x="381455" y="17991"/>
                    <a:pt x="358453" y="15742"/>
                    <a:pt x="329700" y="15742"/>
                  </a:cubicBezTo>
                  <a:lnTo>
                    <a:pt x="461963" y="8996"/>
                  </a:lnTo>
                  <a:cubicBezTo>
                    <a:pt x="419792" y="2249"/>
                    <a:pt x="289446" y="4498"/>
                    <a:pt x="235774" y="0"/>
                  </a:cubicBezTo>
                  <a:cubicBezTo>
                    <a:pt x="300947" y="8996"/>
                    <a:pt x="184018" y="4498"/>
                    <a:pt x="310531" y="8996"/>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7" name="Freeform 7"/>
            <p:cNvSpPr/>
            <p:nvPr/>
          </p:nvSpPr>
          <p:spPr>
            <a:xfrm>
              <a:off x="12814300" y="2779712"/>
              <a:ext cx="1588" cy="0"/>
            </a:xfrm>
            <a:custGeom>
              <a:avLst/>
              <a:gdLst/>
              <a:ahLst/>
              <a:cxnLst/>
              <a:rect l="0" t="0" r="r" b="b"/>
              <a:pathLst>
                <a:path w="1588">
                  <a:moveTo>
                    <a:pt x="0" y="0"/>
                  </a:moveTo>
                  <a:lnTo>
                    <a:pt x="0" y="0"/>
                  </a:lnTo>
                  <a:lnTo>
                    <a:pt x="1588"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 name="Freeform 8"/>
            <p:cNvSpPr/>
            <p:nvPr/>
          </p:nvSpPr>
          <p:spPr>
            <a:xfrm>
              <a:off x="2738437" y="2795588"/>
              <a:ext cx="425450" cy="15875"/>
            </a:xfrm>
            <a:custGeom>
              <a:avLst/>
              <a:gdLst/>
              <a:ahLst/>
              <a:cxnLst/>
              <a:rect l="0" t="0" r="r" b="b"/>
              <a:pathLst>
                <a:path w="425450" h="15875">
                  <a:moveTo>
                    <a:pt x="147566" y="11339"/>
                  </a:moveTo>
                  <a:lnTo>
                    <a:pt x="147566" y="11339"/>
                  </a:lnTo>
                  <a:cubicBezTo>
                    <a:pt x="118819" y="11339"/>
                    <a:pt x="111154" y="11339"/>
                    <a:pt x="107321" y="13607"/>
                  </a:cubicBezTo>
                  <a:lnTo>
                    <a:pt x="425450" y="11339"/>
                  </a:lnTo>
                  <a:cubicBezTo>
                    <a:pt x="413951" y="11339"/>
                    <a:pt x="323879" y="9071"/>
                    <a:pt x="383288" y="6804"/>
                  </a:cubicBezTo>
                  <a:cubicBezTo>
                    <a:pt x="356458" y="4536"/>
                    <a:pt x="274051" y="6804"/>
                    <a:pt x="262552" y="9071"/>
                  </a:cubicBezTo>
                  <a:lnTo>
                    <a:pt x="285550" y="6804"/>
                  </a:lnTo>
                  <a:cubicBezTo>
                    <a:pt x="210809" y="11339"/>
                    <a:pt x="160981" y="2268"/>
                    <a:pt x="208892" y="0"/>
                  </a:cubicBezTo>
                  <a:lnTo>
                    <a:pt x="203143" y="0"/>
                  </a:lnTo>
                  <a:lnTo>
                    <a:pt x="0" y="15875"/>
                  </a:lnTo>
                  <a:cubicBezTo>
                    <a:pt x="74741" y="15875"/>
                    <a:pt x="57493" y="11339"/>
                    <a:pt x="147566" y="11339"/>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 name="Freeform 9"/>
            <p:cNvSpPr/>
            <p:nvPr/>
          </p:nvSpPr>
          <p:spPr>
            <a:xfrm>
              <a:off x="-3646488" y="2800350"/>
              <a:ext cx="46037" cy="3175"/>
            </a:xfrm>
            <a:custGeom>
              <a:avLst/>
              <a:gdLst/>
              <a:ahLst/>
              <a:cxnLst/>
              <a:rect l="0" t="0" r="r" b="b"/>
              <a:pathLst>
                <a:path w="46038" h="3175">
                  <a:moveTo>
                    <a:pt x="0" y="3175"/>
                  </a:moveTo>
                  <a:lnTo>
                    <a:pt x="0" y="3175"/>
                  </a:lnTo>
                  <a:cubicBezTo>
                    <a:pt x="40283" y="0"/>
                    <a:pt x="46038" y="0"/>
                    <a:pt x="40283" y="0"/>
                  </a:cubicBezTo>
                  <a:lnTo>
                    <a:pt x="0"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10" name="Freeform 10"/>
            <p:cNvSpPr/>
            <p:nvPr/>
          </p:nvSpPr>
          <p:spPr>
            <a:xfrm>
              <a:off x="2627312" y="2816225"/>
              <a:ext cx="63500" cy="4761"/>
            </a:xfrm>
            <a:custGeom>
              <a:avLst/>
              <a:gdLst/>
              <a:ahLst/>
              <a:cxnLst/>
              <a:rect l="0" t="0" r="r" b="b"/>
              <a:pathLst>
                <a:path w="63500" h="4762">
                  <a:moveTo>
                    <a:pt x="63500" y="0"/>
                  </a:moveTo>
                  <a:lnTo>
                    <a:pt x="63500" y="0"/>
                  </a:lnTo>
                  <a:lnTo>
                    <a:pt x="0" y="4762"/>
                  </a:lnTo>
                  <a:cubicBezTo>
                    <a:pt x="26939" y="2381"/>
                    <a:pt x="48106" y="2381"/>
                    <a:pt x="6350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1" name="Freeform 11"/>
            <p:cNvSpPr/>
            <p:nvPr/>
          </p:nvSpPr>
          <p:spPr>
            <a:xfrm>
              <a:off x="3103562" y="2741613"/>
              <a:ext cx="28575" cy="3175"/>
            </a:xfrm>
            <a:custGeom>
              <a:avLst/>
              <a:gdLst/>
              <a:ahLst/>
              <a:cxnLst/>
              <a:rect l="0" t="0" r="r" b="b"/>
              <a:pathLst>
                <a:path w="28575" h="3175">
                  <a:moveTo>
                    <a:pt x="28575" y="0"/>
                  </a:moveTo>
                  <a:lnTo>
                    <a:pt x="28575" y="0"/>
                  </a:lnTo>
                  <a:cubicBezTo>
                    <a:pt x="28575" y="0"/>
                    <a:pt x="28575" y="0"/>
                    <a:pt x="28575" y="0"/>
                  </a:cubicBezTo>
                  <a:lnTo>
                    <a:pt x="0" y="3175"/>
                  </a:lnTo>
                  <a:lnTo>
                    <a:pt x="0" y="3175"/>
                  </a:lnTo>
                  <a:lnTo>
                    <a:pt x="2857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2" name="Freeform 12"/>
            <p:cNvSpPr/>
            <p:nvPr/>
          </p:nvSpPr>
          <p:spPr>
            <a:xfrm>
              <a:off x="1227137" y="2836863"/>
              <a:ext cx="20638" cy="0"/>
            </a:xfrm>
            <a:custGeom>
              <a:avLst/>
              <a:gdLst/>
              <a:ahLst/>
              <a:cxnLst/>
              <a:rect l="0" t="0" r="r" b="b"/>
              <a:pathLst>
                <a:path w="20638">
                  <a:moveTo>
                    <a:pt x="20638" y="0"/>
                  </a:moveTo>
                  <a:lnTo>
                    <a:pt x="20638" y="0"/>
                  </a:lnTo>
                  <a:lnTo>
                    <a:pt x="0" y="0"/>
                  </a:lnTo>
                  <a:lnTo>
                    <a:pt x="206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3" name="Freeform 13"/>
            <p:cNvSpPr/>
            <p:nvPr/>
          </p:nvSpPr>
          <p:spPr>
            <a:xfrm>
              <a:off x="3660775" y="2713038"/>
              <a:ext cx="331788" cy="20637"/>
            </a:xfrm>
            <a:custGeom>
              <a:avLst/>
              <a:gdLst/>
              <a:ahLst/>
              <a:cxnLst/>
              <a:rect l="0" t="0" r="r" b="b"/>
              <a:pathLst>
                <a:path w="331788" h="20637">
                  <a:moveTo>
                    <a:pt x="331788" y="0"/>
                  </a:moveTo>
                  <a:lnTo>
                    <a:pt x="331788" y="0"/>
                  </a:lnTo>
                  <a:lnTo>
                    <a:pt x="189867" y="4586"/>
                  </a:lnTo>
                  <a:cubicBezTo>
                    <a:pt x="209046" y="4586"/>
                    <a:pt x="141921" y="4586"/>
                    <a:pt x="170689" y="2293"/>
                  </a:cubicBezTo>
                  <a:cubicBezTo>
                    <a:pt x="161099" y="2293"/>
                    <a:pt x="109317" y="2293"/>
                    <a:pt x="122742" y="4586"/>
                  </a:cubicBezTo>
                  <a:lnTo>
                    <a:pt x="151510" y="4586"/>
                  </a:lnTo>
                  <a:cubicBezTo>
                    <a:pt x="78632" y="11465"/>
                    <a:pt x="122742" y="13758"/>
                    <a:pt x="0" y="18344"/>
                  </a:cubicBezTo>
                  <a:cubicBezTo>
                    <a:pt x="76714" y="20637"/>
                    <a:pt x="109317" y="18344"/>
                    <a:pt x="149592" y="16051"/>
                  </a:cubicBezTo>
                  <a:lnTo>
                    <a:pt x="187949" y="13758"/>
                  </a:lnTo>
                  <a:lnTo>
                    <a:pt x="304938" y="4586"/>
                  </a:lnTo>
                  <a:lnTo>
                    <a:pt x="3317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4" name="Freeform 14"/>
            <p:cNvSpPr/>
            <p:nvPr/>
          </p:nvSpPr>
          <p:spPr>
            <a:xfrm>
              <a:off x="-1674813" y="2768599"/>
              <a:ext cx="1588" cy="0"/>
            </a:xfrm>
            <a:custGeom>
              <a:avLst/>
              <a:gdLst/>
              <a:ahLst/>
              <a:cxnLst/>
              <a:rect l="0" t="0" r="r" b="b"/>
              <a:pathLst>
                <a:path w="1588">
                  <a:moveTo>
                    <a:pt x="0" y="0"/>
                  </a:moveTo>
                  <a:lnTo>
                    <a:pt x="0" y="0"/>
                  </a:lnTo>
                  <a:lnTo>
                    <a:pt x="1588" y="0"/>
                  </a:lnTo>
                  <a:cubicBezTo>
                    <a:pt x="0" y="0"/>
                    <a:pt x="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5" name="Freeform 15"/>
            <p:cNvSpPr/>
            <p:nvPr/>
          </p:nvSpPr>
          <p:spPr>
            <a:xfrm>
              <a:off x="-1673225" y="2767013"/>
              <a:ext cx="36513" cy="1587"/>
            </a:xfrm>
            <a:custGeom>
              <a:avLst/>
              <a:gdLst/>
              <a:ahLst/>
              <a:cxnLst/>
              <a:rect l="0" t="0" r="r" b="b"/>
              <a:pathLst>
                <a:path w="36513" h="1587">
                  <a:moveTo>
                    <a:pt x="5765" y="0"/>
                  </a:moveTo>
                  <a:lnTo>
                    <a:pt x="5765" y="0"/>
                  </a:lnTo>
                  <a:lnTo>
                    <a:pt x="0" y="1587"/>
                  </a:lnTo>
                  <a:cubicBezTo>
                    <a:pt x="7687" y="0"/>
                    <a:pt x="36513" y="0"/>
                    <a:pt x="5765"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6" name="Freeform 16"/>
            <p:cNvSpPr/>
            <p:nvPr/>
          </p:nvSpPr>
          <p:spPr>
            <a:xfrm>
              <a:off x="2690812" y="2811463"/>
              <a:ext cx="47625" cy="4761"/>
            </a:xfrm>
            <a:custGeom>
              <a:avLst/>
              <a:gdLst/>
              <a:ahLst/>
              <a:cxnLst/>
              <a:rect l="0" t="0" r="r" b="b"/>
              <a:pathLst>
                <a:path w="47625" h="4762">
                  <a:moveTo>
                    <a:pt x="24765" y="0"/>
                  </a:moveTo>
                  <a:lnTo>
                    <a:pt x="24765" y="0"/>
                  </a:lnTo>
                  <a:cubicBezTo>
                    <a:pt x="22860" y="0"/>
                    <a:pt x="13335" y="2381"/>
                    <a:pt x="0" y="4762"/>
                  </a:cubicBezTo>
                  <a:lnTo>
                    <a:pt x="47625" y="0"/>
                  </a:lnTo>
                  <a:lnTo>
                    <a:pt x="2476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7" name="Freeform 17"/>
            <p:cNvSpPr/>
            <p:nvPr/>
          </p:nvSpPr>
          <p:spPr>
            <a:xfrm>
              <a:off x="2822575" y="2794000"/>
              <a:ext cx="163512" cy="4761"/>
            </a:xfrm>
            <a:custGeom>
              <a:avLst/>
              <a:gdLst/>
              <a:ahLst/>
              <a:cxnLst/>
              <a:rect l="0" t="0" r="r" b="b"/>
              <a:pathLst>
                <a:path w="163513" h="4762">
                  <a:moveTo>
                    <a:pt x="0" y="4762"/>
                  </a:moveTo>
                  <a:lnTo>
                    <a:pt x="0" y="4762"/>
                  </a:lnTo>
                  <a:lnTo>
                    <a:pt x="119268" y="2381"/>
                  </a:lnTo>
                  <a:lnTo>
                    <a:pt x="163513" y="0"/>
                  </a:lnTo>
                  <a:lnTo>
                    <a:pt x="0" y="4762"/>
                  </a:lnTo>
                  <a:close/>
                </a:path>
              </a:pathLst>
            </a:custGeom>
            <a:grpFill/>
            <a:ln w="0">
              <a:noFill/>
              <a:prstDash val="solid"/>
              <a:round/>
            </a:ln>
          </p:spPr>
          <p:txBody>
            <a:bodyPr vert="horz" wrap="square" lIns="91440" tIns="45720" rIns="91440" bIns="45720" numCol="1" rtlCol="0" anchor="t"/>
            <a:lstStyle/>
            <a:p>
              <a:endParaRPr lang="en-US" dirty="0"/>
            </a:p>
          </p:txBody>
        </p:sp>
        <p:sp>
          <p:nvSpPr>
            <p:cNvPr id="18" name="Freeform 18"/>
            <p:cNvSpPr/>
            <p:nvPr/>
          </p:nvSpPr>
          <p:spPr>
            <a:xfrm>
              <a:off x="715962" y="2809875"/>
              <a:ext cx="1911349" cy="50800"/>
            </a:xfrm>
            <a:custGeom>
              <a:avLst/>
              <a:gdLst/>
              <a:ahLst/>
              <a:cxnLst/>
              <a:rect l="0" t="0" r="r" b="b"/>
              <a:pathLst>
                <a:path w="1911350" h="50800">
                  <a:moveTo>
                    <a:pt x="719635" y="28713"/>
                  </a:moveTo>
                  <a:lnTo>
                    <a:pt x="719635" y="28713"/>
                  </a:lnTo>
                  <a:cubicBezTo>
                    <a:pt x="473999" y="30922"/>
                    <a:pt x="781044" y="22087"/>
                    <a:pt x="667821" y="19878"/>
                  </a:cubicBezTo>
                  <a:cubicBezTo>
                    <a:pt x="598736" y="22087"/>
                    <a:pt x="573789" y="24296"/>
                    <a:pt x="531570" y="26504"/>
                  </a:cubicBezTo>
                  <a:cubicBezTo>
                    <a:pt x="727311" y="22087"/>
                    <a:pt x="504704" y="37548"/>
                    <a:pt x="702364" y="35339"/>
                  </a:cubicBezTo>
                  <a:cubicBezTo>
                    <a:pt x="675497" y="41965"/>
                    <a:pt x="560356" y="41965"/>
                    <a:pt x="493190" y="41965"/>
                  </a:cubicBezTo>
                  <a:cubicBezTo>
                    <a:pt x="418348" y="35339"/>
                    <a:pt x="560356" y="37548"/>
                    <a:pt x="577627" y="30922"/>
                  </a:cubicBezTo>
                  <a:cubicBezTo>
                    <a:pt x="497028" y="30922"/>
                    <a:pt x="512380" y="33130"/>
                    <a:pt x="477837" y="35339"/>
                  </a:cubicBezTo>
                  <a:cubicBezTo>
                    <a:pt x="353101" y="35339"/>
                    <a:pt x="220688" y="44174"/>
                    <a:pt x="145846" y="35339"/>
                  </a:cubicBezTo>
                  <a:cubicBezTo>
                    <a:pt x="55652" y="37548"/>
                    <a:pt x="61409" y="39757"/>
                    <a:pt x="9595" y="44174"/>
                  </a:cubicBezTo>
                  <a:cubicBezTo>
                    <a:pt x="0" y="50800"/>
                    <a:pt x="143927" y="46383"/>
                    <a:pt x="178469" y="50800"/>
                  </a:cubicBezTo>
                  <a:cubicBezTo>
                    <a:pt x="170793" y="50800"/>
                    <a:pt x="157360" y="50800"/>
                    <a:pt x="161198" y="48591"/>
                  </a:cubicBezTo>
                  <a:lnTo>
                    <a:pt x="239878" y="50800"/>
                  </a:lnTo>
                  <a:cubicBezTo>
                    <a:pt x="165036" y="48591"/>
                    <a:pt x="249473" y="44174"/>
                    <a:pt x="289773" y="44174"/>
                  </a:cubicBezTo>
                  <a:cubicBezTo>
                    <a:pt x="316639" y="44174"/>
                    <a:pt x="374210" y="41965"/>
                    <a:pt x="366534" y="44174"/>
                  </a:cubicBezTo>
                  <a:lnTo>
                    <a:pt x="322396" y="46383"/>
                  </a:lnTo>
                  <a:cubicBezTo>
                    <a:pt x="379967" y="48591"/>
                    <a:pt x="447133" y="41965"/>
                    <a:pt x="506623" y="44174"/>
                  </a:cubicBezTo>
                  <a:cubicBezTo>
                    <a:pt x="508542" y="46383"/>
                    <a:pt x="487433" y="46383"/>
                    <a:pt x="483595" y="48591"/>
                  </a:cubicBezTo>
                  <a:cubicBezTo>
                    <a:pt x="548842" y="44174"/>
                    <a:pt x="614088" y="44174"/>
                    <a:pt x="711959" y="39757"/>
                  </a:cubicBezTo>
                  <a:lnTo>
                    <a:pt x="654388" y="46383"/>
                  </a:lnTo>
                  <a:cubicBezTo>
                    <a:pt x="733068" y="39757"/>
                    <a:pt x="911537" y="41965"/>
                    <a:pt x="1034355" y="44174"/>
                  </a:cubicBezTo>
                  <a:cubicBezTo>
                    <a:pt x="1020922" y="44174"/>
                    <a:pt x="995975" y="41965"/>
                    <a:pt x="1011327" y="41965"/>
                  </a:cubicBezTo>
                  <a:cubicBezTo>
                    <a:pt x="1082331" y="39757"/>
                    <a:pt x="1137983" y="44174"/>
                    <a:pt x="1103440" y="46383"/>
                  </a:cubicBezTo>
                  <a:cubicBezTo>
                    <a:pt x="1174444" y="41965"/>
                    <a:pt x="1374023" y="50800"/>
                    <a:pt x="1469974" y="44174"/>
                  </a:cubicBezTo>
                  <a:lnTo>
                    <a:pt x="1911350" y="11043"/>
                  </a:lnTo>
                  <a:cubicBezTo>
                    <a:pt x="1895998" y="11043"/>
                    <a:pt x="1876808" y="13252"/>
                    <a:pt x="1859536" y="13252"/>
                  </a:cubicBezTo>
                  <a:cubicBezTo>
                    <a:pt x="1819237" y="6626"/>
                    <a:pt x="1798128" y="8835"/>
                    <a:pt x="1867213" y="2209"/>
                  </a:cubicBezTo>
                  <a:cubicBezTo>
                    <a:pt x="1798128" y="6626"/>
                    <a:pt x="1824994" y="11043"/>
                    <a:pt x="1721366" y="11043"/>
                  </a:cubicBezTo>
                  <a:cubicBezTo>
                    <a:pt x="1761666" y="6626"/>
                    <a:pt x="1773180" y="0"/>
                    <a:pt x="1673391" y="0"/>
                  </a:cubicBezTo>
                  <a:cubicBezTo>
                    <a:pt x="1423918" y="6626"/>
                    <a:pt x="1258881" y="22087"/>
                    <a:pt x="1026679" y="30922"/>
                  </a:cubicBezTo>
                  <a:cubicBezTo>
                    <a:pt x="1017084" y="26504"/>
                    <a:pt x="834776" y="28713"/>
                    <a:pt x="746501" y="28713"/>
                  </a:cubicBezTo>
                  <a:cubicBezTo>
                    <a:pt x="779125" y="24296"/>
                    <a:pt x="846291" y="22087"/>
                    <a:pt x="913456" y="19878"/>
                  </a:cubicBezTo>
                  <a:lnTo>
                    <a:pt x="742663" y="19878"/>
                  </a:lnTo>
                  <a:lnTo>
                    <a:pt x="719635" y="28713"/>
                  </a:lnTo>
                  <a:close/>
                </a:path>
              </a:pathLst>
            </a:custGeom>
            <a:grpFill/>
            <a:ln w="0">
              <a:noFill/>
              <a:prstDash val="solid"/>
              <a:round/>
            </a:ln>
          </p:spPr>
          <p:txBody>
            <a:bodyPr vert="horz" wrap="square" lIns="91440" tIns="45720" rIns="91440" bIns="45720" numCol="1" rtlCol="0" anchor="t"/>
            <a:lstStyle/>
            <a:p>
              <a:endParaRPr lang="en-US" dirty="0"/>
            </a:p>
          </p:txBody>
        </p:sp>
        <p:sp>
          <p:nvSpPr>
            <p:cNvPr id="19" name="Freeform 19"/>
            <p:cNvSpPr/>
            <p:nvPr/>
          </p:nvSpPr>
          <p:spPr>
            <a:xfrm>
              <a:off x="1995487" y="2822575"/>
              <a:ext cx="20638" cy="0"/>
            </a:xfrm>
            <a:custGeom>
              <a:avLst/>
              <a:gdLst/>
              <a:ahLst/>
              <a:cxnLst/>
              <a:rect l="0" t="0" r="r" b="b"/>
              <a:pathLst>
                <a:path w="20638">
                  <a:moveTo>
                    <a:pt x="20638" y="0"/>
                  </a:moveTo>
                  <a:lnTo>
                    <a:pt x="20638" y="0"/>
                  </a:lnTo>
                  <a:lnTo>
                    <a:pt x="0" y="0"/>
                  </a:lnTo>
                  <a:cubicBezTo>
                    <a:pt x="2064" y="0"/>
                    <a:pt x="8255" y="0"/>
                    <a:pt x="20638"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0" name="Freeform 20"/>
            <p:cNvSpPr/>
            <p:nvPr/>
          </p:nvSpPr>
          <p:spPr>
            <a:xfrm>
              <a:off x="1630362" y="2830513"/>
              <a:ext cx="22225" cy="0"/>
            </a:xfrm>
            <a:custGeom>
              <a:avLst/>
              <a:gdLst/>
              <a:ahLst/>
              <a:cxnLst/>
              <a:rect l="0" t="0" r="r" b="b"/>
              <a:pathLst>
                <a:path w="22225">
                  <a:moveTo>
                    <a:pt x="20373" y="0"/>
                  </a:moveTo>
                  <a:lnTo>
                    <a:pt x="20373" y="0"/>
                  </a:lnTo>
                  <a:cubicBezTo>
                    <a:pt x="22225" y="0"/>
                    <a:pt x="20373" y="0"/>
                    <a:pt x="22225" y="0"/>
                  </a:cubicBezTo>
                  <a:lnTo>
                    <a:pt x="0" y="0"/>
                  </a:lnTo>
                  <a:lnTo>
                    <a:pt x="2037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21" name="Freeform 21"/>
            <p:cNvSpPr/>
            <p:nvPr/>
          </p:nvSpPr>
          <p:spPr>
            <a:xfrm>
              <a:off x="2651125" y="2798763"/>
              <a:ext cx="46037" cy="1587"/>
            </a:xfrm>
            <a:custGeom>
              <a:avLst/>
              <a:gdLst/>
              <a:ahLst/>
              <a:cxnLst/>
              <a:rect l="0" t="0" r="r" b="b"/>
              <a:pathLst>
                <a:path w="46038" h="1587">
                  <a:moveTo>
                    <a:pt x="5755" y="1587"/>
                  </a:moveTo>
                  <a:lnTo>
                    <a:pt x="5755" y="1587"/>
                  </a:lnTo>
                  <a:lnTo>
                    <a:pt x="46038" y="0"/>
                  </a:lnTo>
                  <a:lnTo>
                    <a:pt x="15346" y="1587"/>
                  </a:lnTo>
                  <a:cubicBezTo>
                    <a:pt x="3837" y="1587"/>
                    <a:pt x="0" y="1587"/>
                    <a:pt x="5755"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2" name="Freeform 22"/>
            <p:cNvSpPr/>
            <p:nvPr/>
          </p:nvSpPr>
          <p:spPr>
            <a:xfrm>
              <a:off x="2698749" y="2809875"/>
              <a:ext cx="19050" cy="1587"/>
            </a:xfrm>
            <a:custGeom>
              <a:avLst/>
              <a:gdLst/>
              <a:ahLst/>
              <a:cxnLst/>
              <a:rect l="0" t="0" r="r" b="b"/>
              <a:pathLst>
                <a:path w="19050" h="1587">
                  <a:moveTo>
                    <a:pt x="7620" y="0"/>
                  </a:moveTo>
                  <a:lnTo>
                    <a:pt x="7620" y="0"/>
                  </a:lnTo>
                  <a:lnTo>
                    <a:pt x="0" y="1587"/>
                  </a:lnTo>
                  <a:lnTo>
                    <a:pt x="17145" y="1587"/>
                  </a:lnTo>
                  <a:cubicBezTo>
                    <a:pt x="19050" y="0"/>
                    <a:pt x="17145" y="0"/>
                    <a:pt x="762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3" name="Freeform 23"/>
            <p:cNvSpPr/>
            <p:nvPr/>
          </p:nvSpPr>
          <p:spPr>
            <a:xfrm>
              <a:off x="469900" y="2800350"/>
              <a:ext cx="23813" cy="3175"/>
            </a:xfrm>
            <a:custGeom>
              <a:avLst/>
              <a:gdLst/>
              <a:ahLst/>
              <a:cxnLst/>
              <a:rect l="0" t="0" r="r" b="b"/>
              <a:pathLst>
                <a:path w="23813" h="3175">
                  <a:moveTo>
                    <a:pt x="23813" y="0"/>
                  </a:moveTo>
                  <a:lnTo>
                    <a:pt x="23813" y="0"/>
                  </a:lnTo>
                  <a:lnTo>
                    <a:pt x="0" y="3175"/>
                  </a:lnTo>
                  <a:cubicBezTo>
                    <a:pt x="14654" y="3175"/>
                    <a:pt x="20149" y="3175"/>
                    <a:pt x="2381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4" name="Freeform 24"/>
            <p:cNvSpPr/>
            <p:nvPr/>
          </p:nvSpPr>
          <p:spPr>
            <a:xfrm>
              <a:off x="998537" y="2811463"/>
              <a:ext cx="1076325" cy="20637"/>
            </a:xfrm>
            <a:custGeom>
              <a:avLst/>
              <a:gdLst/>
              <a:ahLst/>
              <a:cxnLst/>
              <a:rect l="0" t="0" r="r" b="b"/>
              <a:pathLst>
                <a:path w="1076325" h="20637">
                  <a:moveTo>
                    <a:pt x="163080" y="20637"/>
                  </a:moveTo>
                  <a:lnTo>
                    <a:pt x="163080" y="20637"/>
                  </a:lnTo>
                  <a:cubicBezTo>
                    <a:pt x="249416" y="20637"/>
                    <a:pt x="172672" y="13758"/>
                    <a:pt x="295462" y="13758"/>
                  </a:cubicBezTo>
                  <a:lnTo>
                    <a:pt x="259009" y="13758"/>
                  </a:lnTo>
                  <a:cubicBezTo>
                    <a:pt x="345345" y="11465"/>
                    <a:pt x="498832" y="11465"/>
                    <a:pt x="602435" y="11465"/>
                  </a:cubicBezTo>
                  <a:cubicBezTo>
                    <a:pt x="590924" y="13758"/>
                    <a:pt x="665748" y="13758"/>
                    <a:pt x="654237" y="18344"/>
                  </a:cubicBezTo>
                  <a:cubicBezTo>
                    <a:pt x="723306" y="18344"/>
                    <a:pt x="794293" y="16051"/>
                    <a:pt x="830746" y="11465"/>
                  </a:cubicBezTo>
                  <a:cubicBezTo>
                    <a:pt x="874874" y="13758"/>
                    <a:pt x="942024" y="9172"/>
                    <a:pt x="997663" y="11465"/>
                  </a:cubicBezTo>
                  <a:cubicBezTo>
                    <a:pt x="972721" y="9172"/>
                    <a:pt x="1076325" y="2293"/>
                    <a:pt x="940106" y="6879"/>
                  </a:cubicBezTo>
                  <a:cubicBezTo>
                    <a:pt x="951617" y="6879"/>
                    <a:pt x="943943" y="4586"/>
                    <a:pt x="955454" y="4586"/>
                  </a:cubicBezTo>
                  <a:cubicBezTo>
                    <a:pt x="867199" y="2293"/>
                    <a:pt x="832665" y="6879"/>
                    <a:pt x="757840" y="6879"/>
                  </a:cubicBezTo>
                  <a:cubicBezTo>
                    <a:pt x="713713" y="4586"/>
                    <a:pt x="830746" y="4586"/>
                    <a:pt x="788538" y="2293"/>
                  </a:cubicBezTo>
                  <a:cubicBezTo>
                    <a:pt x="694527" y="4586"/>
                    <a:pt x="494994" y="0"/>
                    <a:pt x="500750" y="9172"/>
                  </a:cubicBezTo>
                  <a:cubicBezTo>
                    <a:pt x="431681" y="11465"/>
                    <a:pt x="422088" y="9172"/>
                    <a:pt x="402902" y="6879"/>
                  </a:cubicBezTo>
                  <a:cubicBezTo>
                    <a:pt x="293543" y="16051"/>
                    <a:pt x="0" y="2293"/>
                    <a:pt x="1919" y="16051"/>
                  </a:cubicBezTo>
                  <a:cubicBezTo>
                    <a:pt x="40290" y="16051"/>
                    <a:pt x="105522" y="16051"/>
                    <a:pt x="163080" y="13758"/>
                  </a:cubicBezTo>
                  <a:lnTo>
                    <a:pt x="163080" y="20637"/>
                  </a:lnTo>
                  <a:close/>
                </a:path>
              </a:pathLst>
            </a:custGeom>
            <a:grpFill/>
            <a:ln w="0">
              <a:noFill/>
              <a:prstDash val="solid"/>
              <a:round/>
            </a:ln>
          </p:spPr>
          <p:txBody>
            <a:bodyPr vert="horz" wrap="square" lIns="91440" tIns="45720" rIns="91440" bIns="45720" numCol="1" rtlCol="0" anchor="t"/>
            <a:lstStyle/>
            <a:p>
              <a:endParaRPr lang="en-US" dirty="0"/>
            </a:p>
          </p:txBody>
        </p:sp>
        <p:sp>
          <p:nvSpPr>
            <p:cNvPr id="25" name="Freeform 25"/>
            <p:cNvSpPr/>
            <p:nvPr/>
          </p:nvSpPr>
          <p:spPr>
            <a:xfrm>
              <a:off x="2495550" y="2803525"/>
              <a:ext cx="17463" cy="0"/>
            </a:xfrm>
            <a:custGeom>
              <a:avLst/>
              <a:gdLst/>
              <a:ahLst/>
              <a:cxnLst/>
              <a:rect l="0" t="0" r="r" b="b"/>
              <a:pathLst>
                <a:path w="17463">
                  <a:moveTo>
                    <a:pt x="17463" y="0"/>
                  </a:moveTo>
                  <a:lnTo>
                    <a:pt x="17463" y="0"/>
                  </a:lnTo>
                  <a:lnTo>
                    <a:pt x="0" y="0"/>
                  </a:lnTo>
                  <a:lnTo>
                    <a:pt x="1746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26" name="Freeform 26"/>
            <p:cNvSpPr/>
            <p:nvPr/>
          </p:nvSpPr>
          <p:spPr>
            <a:xfrm>
              <a:off x="2538412" y="2816225"/>
              <a:ext cx="1057275" cy="31750"/>
            </a:xfrm>
            <a:custGeom>
              <a:avLst/>
              <a:gdLst/>
              <a:ahLst/>
              <a:cxnLst/>
              <a:rect l="0" t="0" r="r" b="b"/>
              <a:pathLst>
                <a:path w="1057275" h="31750">
                  <a:moveTo>
                    <a:pt x="949821" y="22679"/>
                  </a:moveTo>
                  <a:lnTo>
                    <a:pt x="949821" y="22679"/>
                  </a:lnTo>
                  <a:lnTo>
                    <a:pt x="884580" y="20411"/>
                  </a:lnTo>
                  <a:cubicBezTo>
                    <a:pt x="899931" y="22679"/>
                    <a:pt x="924876" y="22679"/>
                    <a:pt x="949821" y="22679"/>
                  </a:cubicBezTo>
                  <a:close/>
                  <a:moveTo>
                    <a:pt x="1057275" y="20411"/>
                  </a:moveTo>
                  <a:lnTo>
                    <a:pt x="1057275" y="20411"/>
                  </a:lnTo>
                  <a:lnTo>
                    <a:pt x="1020817" y="29482"/>
                  </a:lnTo>
                  <a:cubicBezTo>
                    <a:pt x="815503" y="31750"/>
                    <a:pt x="742587" y="29482"/>
                    <a:pt x="564136" y="29482"/>
                  </a:cubicBezTo>
                  <a:cubicBezTo>
                    <a:pt x="550704" y="27214"/>
                    <a:pt x="571811" y="27214"/>
                    <a:pt x="583324" y="27214"/>
                  </a:cubicBezTo>
                  <a:cubicBezTo>
                    <a:pt x="456681" y="29482"/>
                    <a:pt x="268636" y="27214"/>
                    <a:pt x="178451" y="31750"/>
                  </a:cubicBezTo>
                  <a:cubicBezTo>
                    <a:pt x="138156" y="31750"/>
                    <a:pt x="32620" y="29482"/>
                    <a:pt x="72916" y="27214"/>
                  </a:cubicBezTo>
                  <a:cubicBezTo>
                    <a:pt x="53727" y="27214"/>
                    <a:pt x="30701" y="27214"/>
                    <a:pt x="7675" y="27214"/>
                  </a:cubicBezTo>
                  <a:cubicBezTo>
                    <a:pt x="1919" y="24946"/>
                    <a:pt x="57565" y="27214"/>
                    <a:pt x="59484" y="24946"/>
                  </a:cubicBezTo>
                  <a:cubicBezTo>
                    <a:pt x="42214" y="24946"/>
                    <a:pt x="34539" y="22679"/>
                    <a:pt x="30701" y="24946"/>
                  </a:cubicBezTo>
                  <a:cubicBezTo>
                    <a:pt x="61403" y="22679"/>
                    <a:pt x="0" y="13607"/>
                    <a:pt x="140075" y="13607"/>
                  </a:cubicBezTo>
                  <a:cubicBezTo>
                    <a:pt x="193802" y="20411"/>
                    <a:pt x="42214" y="15875"/>
                    <a:pt x="74834" y="22679"/>
                  </a:cubicBezTo>
                  <a:cubicBezTo>
                    <a:pt x="120886" y="22679"/>
                    <a:pt x="115130" y="20411"/>
                    <a:pt x="118967" y="18143"/>
                  </a:cubicBezTo>
                  <a:cubicBezTo>
                    <a:pt x="178451" y="18143"/>
                    <a:pt x="176532" y="20411"/>
                    <a:pt x="172695" y="22679"/>
                  </a:cubicBezTo>
                  <a:cubicBezTo>
                    <a:pt x="195721" y="20411"/>
                    <a:pt x="270555" y="22679"/>
                    <a:pt x="301256" y="20411"/>
                  </a:cubicBezTo>
                  <a:cubicBezTo>
                    <a:pt x="414467" y="18143"/>
                    <a:pt x="295500" y="24946"/>
                    <a:pt x="370334" y="24946"/>
                  </a:cubicBezTo>
                  <a:lnTo>
                    <a:pt x="412548" y="18143"/>
                  </a:lnTo>
                  <a:lnTo>
                    <a:pt x="537272" y="18143"/>
                  </a:lnTo>
                  <a:cubicBezTo>
                    <a:pt x="715723" y="15875"/>
                    <a:pt x="510409" y="4536"/>
                    <a:pt x="715723" y="0"/>
                  </a:cubicBezTo>
                  <a:cubicBezTo>
                    <a:pt x="688860" y="4536"/>
                    <a:pt x="771369" y="11339"/>
                    <a:pt x="867311" y="13607"/>
                  </a:cubicBezTo>
                  <a:cubicBezTo>
                    <a:pt x="809746" y="13607"/>
                    <a:pt x="704210" y="18143"/>
                    <a:pt x="631295" y="15875"/>
                  </a:cubicBezTo>
                  <a:cubicBezTo>
                    <a:pt x="734912" y="22679"/>
                    <a:pt x="487383" y="18143"/>
                    <a:pt x="541110" y="24946"/>
                  </a:cubicBezTo>
                  <a:cubicBezTo>
                    <a:pt x="592918" y="20411"/>
                    <a:pt x="679266" y="20411"/>
                    <a:pt x="746425" y="20411"/>
                  </a:cubicBezTo>
                  <a:lnTo>
                    <a:pt x="723399" y="22679"/>
                  </a:lnTo>
                  <a:cubicBezTo>
                    <a:pt x="794395" y="22679"/>
                    <a:pt x="848123" y="15875"/>
                    <a:pt x="947902" y="18143"/>
                  </a:cubicBezTo>
                  <a:cubicBezTo>
                    <a:pt x="995872" y="18143"/>
                    <a:pt x="986278" y="20411"/>
                    <a:pt x="978603" y="20411"/>
                  </a:cubicBezTo>
                  <a:cubicBezTo>
                    <a:pt x="1018898" y="20411"/>
                    <a:pt x="1057275" y="18143"/>
                    <a:pt x="1057275" y="2041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7" name="Freeform 27"/>
            <p:cNvSpPr/>
            <p:nvPr/>
          </p:nvSpPr>
          <p:spPr>
            <a:xfrm>
              <a:off x="11777663" y="2757488"/>
              <a:ext cx="19050" cy="3175"/>
            </a:xfrm>
            <a:custGeom>
              <a:avLst/>
              <a:gdLst/>
              <a:ahLst/>
              <a:cxnLst/>
              <a:rect l="0" t="0" r="r" b="b"/>
              <a:pathLst>
                <a:path w="19050" h="3175">
                  <a:moveTo>
                    <a:pt x="0" y="0"/>
                  </a:moveTo>
                  <a:lnTo>
                    <a:pt x="0" y="0"/>
                  </a:lnTo>
                  <a:lnTo>
                    <a:pt x="19050" y="3175"/>
                  </a:lnTo>
                  <a:cubicBezTo>
                    <a:pt x="15240" y="3175"/>
                    <a:pt x="7620" y="3175"/>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8" name="Freeform 28"/>
            <p:cNvSpPr/>
            <p:nvPr/>
          </p:nvSpPr>
          <p:spPr>
            <a:xfrm>
              <a:off x="5983288" y="2741613"/>
              <a:ext cx="38100" cy="0"/>
            </a:xfrm>
            <a:custGeom>
              <a:avLst/>
              <a:gdLst/>
              <a:ahLst/>
              <a:cxnLst/>
              <a:rect l="0" t="0" r="r" b="b"/>
              <a:pathLst>
                <a:path w="38100">
                  <a:moveTo>
                    <a:pt x="0" y="0"/>
                  </a:moveTo>
                  <a:lnTo>
                    <a:pt x="0" y="0"/>
                  </a:lnTo>
                  <a:lnTo>
                    <a:pt x="38100"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29" name="Freeform 29"/>
            <p:cNvSpPr/>
            <p:nvPr/>
          </p:nvSpPr>
          <p:spPr>
            <a:xfrm>
              <a:off x="6832600" y="2713038"/>
              <a:ext cx="53975" cy="1587"/>
            </a:xfrm>
            <a:custGeom>
              <a:avLst/>
              <a:gdLst/>
              <a:ahLst/>
              <a:cxnLst/>
              <a:rect l="0" t="0" r="r" b="b"/>
              <a:pathLst>
                <a:path w="53975" h="1587">
                  <a:moveTo>
                    <a:pt x="0" y="1587"/>
                  </a:moveTo>
                  <a:lnTo>
                    <a:pt x="0" y="1587"/>
                  </a:lnTo>
                  <a:lnTo>
                    <a:pt x="53975" y="0"/>
                  </a:lnTo>
                  <a:cubicBezTo>
                    <a:pt x="32771" y="0"/>
                    <a:pt x="15421" y="1587"/>
                    <a:pt x="0"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0" name="Freeform 30"/>
            <p:cNvSpPr/>
            <p:nvPr/>
          </p:nvSpPr>
          <p:spPr>
            <a:xfrm>
              <a:off x="11317288" y="2755899"/>
              <a:ext cx="9525" cy="0"/>
            </a:xfrm>
            <a:custGeom>
              <a:avLst/>
              <a:gdLst/>
              <a:ahLst/>
              <a:cxnLst/>
              <a:rect l="0" t="0" r="r" b="b"/>
              <a:pathLst>
                <a:path w="9525">
                  <a:moveTo>
                    <a:pt x="9525" y="0"/>
                  </a:moveTo>
                  <a:lnTo>
                    <a:pt x="9525" y="0"/>
                  </a:lnTo>
                  <a:lnTo>
                    <a:pt x="7620" y="0"/>
                  </a:lnTo>
                  <a:lnTo>
                    <a:pt x="0" y="0"/>
                  </a:lnTo>
                  <a:lnTo>
                    <a:pt x="95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1" name="Freeform 31"/>
            <p:cNvSpPr/>
            <p:nvPr/>
          </p:nvSpPr>
          <p:spPr>
            <a:xfrm>
              <a:off x="8534400" y="2735263"/>
              <a:ext cx="30163" cy="0"/>
            </a:xfrm>
            <a:custGeom>
              <a:avLst/>
              <a:gdLst/>
              <a:ahLst/>
              <a:cxnLst/>
              <a:rect l="0" t="0" r="r" b="b"/>
              <a:pathLst>
                <a:path w="30163">
                  <a:moveTo>
                    <a:pt x="0" y="0"/>
                  </a:moveTo>
                  <a:lnTo>
                    <a:pt x="0" y="0"/>
                  </a:lnTo>
                  <a:cubicBezTo>
                    <a:pt x="7541" y="0"/>
                    <a:pt x="16967" y="0"/>
                    <a:pt x="30163" y="0"/>
                  </a:cubicBezTo>
                  <a:cubicBezTo>
                    <a:pt x="28278" y="0"/>
                    <a:pt x="16967"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2" name="Freeform 32"/>
            <p:cNvSpPr/>
            <p:nvPr/>
          </p:nvSpPr>
          <p:spPr>
            <a:xfrm>
              <a:off x="6821488" y="2714625"/>
              <a:ext cx="9525" cy="0"/>
            </a:xfrm>
            <a:custGeom>
              <a:avLst/>
              <a:gdLst/>
              <a:ahLst/>
              <a:cxnLst/>
              <a:rect l="0" t="0" r="r" b="b"/>
              <a:pathLst>
                <a:path w="9525">
                  <a:moveTo>
                    <a:pt x="0" y="0"/>
                  </a:moveTo>
                  <a:lnTo>
                    <a:pt x="0" y="0"/>
                  </a:lnTo>
                  <a:lnTo>
                    <a:pt x="3810" y="0"/>
                  </a:lnTo>
                  <a:lnTo>
                    <a:pt x="9525"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3" name="Freeform 33"/>
            <p:cNvSpPr/>
            <p:nvPr/>
          </p:nvSpPr>
          <p:spPr>
            <a:xfrm>
              <a:off x="5583237" y="2719388"/>
              <a:ext cx="25400" cy="0"/>
            </a:xfrm>
            <a:custGeom>
              <a:avLst/>
              <a:gdLst/>
              <a:ahLst/>
              <a:cxnLst/>
              <a:rect l="0" t="0" r="r" b="b"/>
              <a:pathLst>
                <a:path w="25400">
                  <a:moveTo>
                    <a:pt x="25400" y="0"/>
                  </a:moveTo>
                  <a:lnTo>
                    <a:pt x="25400" y="0"/>
                  </a:lnTo>
                  <a:lnTo>
                    <a:pt x="0" y="0"/>
                  </a:lnTo>
                  <a:lnTo>
                    <a:pt x="2540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4" name="Freeform 34"/>
            <p:cNvSpPr/>
            <p:nvPr/>
          </p:nvSpPr>
          <p:spPr>
            <a:xfrm>
              <a:off x="5638800" y="2740024"/>
              <a:ext cx="23813" cy="1587"/>
            </a:xfrm>
            <a:custGeom>
              <a:avLst/>
              <a:gdLst/>
              <a:ahLst/>
              <a:cxnLst/>
              <a:rect l="0" t="0" r="r" b="b"/>
              <a:pathLst>
                <a:path w="23813" h="1587">
                  <a:moveTo>
                    <a:pt x="23813" y="0"/>
                  </a:moveTo>
                  <a:lnTo>
                    <a:pt x="23813" y="0"/>
                  </a:lnTo>
                  <a:lnTo>
                    <a:pt x="0" y="1587"/>
                  </a:lnTo>
                  <a:lnTo>
                    <a:pt x="2381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5" name="Freeform 35"/>
            <p:cNvSpPr/>
            <p:nvPr/>
          </p:nvSpPr>
          <p:spPr>
            <a:xfrm>
              <a:off x="4303712" y="2728913"/>
              <a:ext cx="50800" cy="0"/>
            </a:xfrm>
            <a:custGeom>
              <a:avLst/>
              <a:gdLst/>
              <a:ahLst/>
              <a:cxnLst/>
              <a:rect l="0" t="0" r="r" b="b"/>
              <a:pathLst>
                <a:path w="50800">
                  <a:moveTo>
                    <a:pt x="50800" y="0"/>
                  </a:moveTo>
                  <a:lnTo>
                    <a:pt x="50800" y="0"/>
                  </a:lnTo>
                  <a:lnTo>
                    <a:pt x="0" y="0"/>
                  </a:lnTo>
                  <a:cubicBezTo>
                    <a:pt x="25400" y="0"/>
                    <a:pt x="39077" y="0"/>
                    <a:pt x="5080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6" name="Freeform 36"/>
            <p:cNvSpPr/>
            <p:nvPr/>
          </p:nvSpPr>
          <p:spPr>
            <a:xfrm>
              <a:off x="5519738" y="2735263"/>
              <a:ext cx="9525" cy="3175"/>
            </a:xfrm>
            <a:custGeom>
              <a:avLst/>
              <a:gdLst/>
              <a:ahLst/>
              <a:cxnLst/>
              <a:rect l="0" t="0" r="r" b="b"/>
              <a:pathLst>
                <a:path w="9525" h="3175">
                  <a:moveTo>
                    <a:pt x="7620" y="0"/>
                  </a:moveTo>
                  <a:lnTo>
                    <a:pt x="7620" y="0"/>
                  </a:lnTo>
                  <a:lnTo>
                    <a:pt x="0" y="3175"/>
                  </a:lnTo>
                  <a:cubicBezTo>
                    <a:pt x="5715" y="3175"/>
                    <a:pt x="9525" y="3175"/>
                    <a:pt x="762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7" name="Freeform 37"/>
            <p:cNvSpPr/>
            <p:nvPr/>
          </p:nvSpPr>
          <p:spPr>
            <a:xfrm>
              <a:off x="12096749" y="2784474"/>
              <a:ext cx="6350" cy="0"/>
            </a:xfrm>
            <a:custGeom>
              <a:avLst/>
              <a:gdLst/>
              <a:ahLst/>
              <a:cxnLst/>
              <a:rect l="0" t="0" r="r" b="b"/>
              <a:pathLst>
                <a:path w="6350">
                  <a:moveTo>
                    <a:pt x="6350" y="0"/>
                  </a:moveTo>
                  <a:lnTo>
                    <a:pt x="6350" y="0"/>
                  </a:lnTo>
                  <a:lnTo>
                    <a:pt x="2117" y="0"/>
                  </a:lnTo>
                  <a:lnTo>
                    <a:pt x="0" y="0"/>
                  </a:lnTo>
                  <a:lnTo>
                    <a:pt x="635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8" name="Freeform 38"/>
            <p:cNvSpPr/>
            <p:nvPr/>
          </p:nvSpPr>
          <p:spPr>
            <a:xfrm>
              <a:off x="12225337" y="2773363"/>
              <a:ext cx="46037" cy="0"/>
            </a:xfrm>
            <a:custGeom>
              <a:avLst/>
              <a:gdLst/>
              <a:ahLst/>
              <a:cxnLst/>
              <a:rect l="0" t="0" r="r" b="b"/>
              <a:pathLst>
                <a:path w="46038">
                  <a:moveTo>
                    <a:pt x="0" y="0"/>
                  </a:moveTo>
                  <a:lnTo>
                    <a:pt x="0" y="0"/>
                  </a:lnTo>
                  <a:lnTo>
                    <a:pt x="46038" y="0"/>
                  </a:lnTo>
                  <a:cubicBezTo>
                    <a:pt x="28774" y="0"/>
                    <a:pt x="11509"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9" name="Freeform 39"/>
            <p:cNvSpPr/>
            <p:nvPr/>
          </p:nvSpPr>
          <p:spPr>
            <a:xfrm>
              <a:off x="9274175" y="2746375"/>
              <a:ext cx="55563" cy="4761"/>
            </a:xfrm>
            <a:custGeom>
              <a:avLst/>
              <a:gdLst/>
              <a:ahLst/>
              <a:cxnLst/>
              <a:rect l="0" t="0" r="r" b="b"/>
              <a:pathLst>
                <a:path w="55563" h="4762">
                  <a:moveTo>
                    <a:pt x="0" y="2381"/>
                  </a:moveTo>
                  <a:lnTo>
                    <a:pt x="0" y="2381"/>
                  </a:lnTo>
                  <a:cubicBezTo>
                    <a:pt x="13412" y="2381"/>
                    <a:pt x="44067" y="4762"/>
                    <a:pt x="28739" y="4762"/>
                  </a:cubicBezTo>
                  <a:cubicBezTo>
                    <a:pt x="55563" y="4762"/>
                    <a:pt x="53647" y="0"/>
                    <a:pt x="0" y="238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0" name="Freeform 40"/>
            <p:cNvSpPr/>
            <p:nvPr/>
          </p:nvSpPr>
          <p:spPr>
            <a:xfrm>
              <a:off x="11847513" y="2827338"/>
              <a:ext cx="34924" cy="3175"/>
            </a:xfrm>
            <a:custGeom>
              <a:avLst/>
              <a:gdLst/>
              <a:ahLst/>
              <a:cxnLst/>
              <a:rect l="0" t="0" r="r" b="b"/>
              <a:pathLst>
                <a:path w="34925" h="3175">
                  <a:moveTo>
                    <a:pt x="5821" y="3175"/>
                  </a:moveTo>
                  <a:lnTo>
                    <a:pt x="5821" y="3175"/>
                  </a:lnTo>
                  <a:cubicBezTo>
                    <a:pt x="13582" y="3175"/>
                    <a:pt x="25224" y="0"/>
                    <a:pt x="34925" y="0"/>
                  </a:cubicBezTo>
                  <a:cubicBezTo>
                    <a:pt x="15522" y="0"/>
                    <a:pt x="0" y="3175"/>
                    <a:pt x="5821"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1" name="Freeform 41"/>
            <p:cNvSpPr/>
            <p:nvPr/>
          </p:nvSpPr>
          <p:spPr>
            <a:xfrm>
              <a:off x="11882437" y="2825750"/>
              <a:ext cx="25400" cy="1587"/>
            </a:xfrm>
            <a:custGeom>
              <a:avLst/>
              <a:gdLst/>
              <a:ahLst/>
              <a:cxnLst/>
              <a:rect l="0" t="0" r="r" b="b"/>
              <a:pathLst>
                <a:path w="25400" h="1587">
                  <a:moveTo>
                    <a:pt x="0" y="1587"/>
                  </a:moveTo>
                  <a:lnTo>
                    <a:pt x="0" y="1587"/>
                  </a:lnTo>
                  <a:lnTo>
                    <a:pt x="25400" y="0"/>
                  </a:lnTo>
                  <a:lnTo>
                    <a:pt x="0"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42" name="Freeform 42"/>
            <p:cNvSpPr/>
            <p:nvPr/>
          </p:nvSpPr>
          <p:spPr>
            <a:xfrm>
              <a:off x="8915400" y="2809875"/>
              <a:ext cx="15875" cy="1587"/>
            </a:xfrm>
            <a:custGeom>
              <a:avLst/>
              <a:gdLst/>
              <a:ahLst/>
              <a:cxnLst/>
              <a:rect l="0" t="0" r="r" b="b"/>
              <a:pathLst>
                <a:path w="15875" h="1587">
                  <a:moveTo>
                    <a:pt x="15875" y="1587"/>
                  </a:moveTo>
                  <a:lnTo>
                    <a:pt x="15875" y="1587"/>
                  </a:lnTo>
                  <a:cubicBezTo>
                    <a:pt x="11906" y="0"/>
                    <a:pt x="5953" y="0"/>
                    <a:pt x="0" y="0"/>
                  </a:cubicBezTo>
                  <a:cubicBezTo>
                    <a:pt x="1984" y="0"/>
                    <a:pt x="7938" y="1587"/>
                    <a:pt x="15875"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3" name="Freeform 43"/>
            <p:cNvSpPr/>
            <p:nvPr/>
          </p:nvSpPr>
          <p:spPr>
            <a:xfrm>
              <a:off x="12109449" y="2752725"/>
              <a:ext cx="454025" cy="23812"/>
            </a:xfrm>
            <a:custGeom>
              <a:avLst/>
              <a:gdLst/>
              <a:ahLst/>
              <a:cxnLst/>
              <a:rect l="0" t="0" r="r" b="b"/>
              <a:pathLst>
                <a:path w="454025" h="23812">
                  <a:moveTo>
                    <a:pt x="196231" y="23812"/>
                  </a:moveTo>
                  <a:lnTo>
                    <a:pt x="196231" y="23812"/>
                  </a:lnTo>
                  <a:cubicBezTo>
                    <a:pt x="205850" y="21431"/>
                    <a:pt x="400158" y="19050"/>
                    <a:pt x="236632" y="16668"/>
                  </a:cubicBezTo>
                  <a:cubicBezTo>
                    <a:pt x="242403" y="9525"/>
                    <a:pt x="340519" y="14287"/>
                    <a:pt x="384767" y="14287"/>
                  </a:cubicBezTo>
                  <a:cubicBezTo>
                    <a:pt x="353986" y="11906"/>
                    <a:pt x="400158" y="9525"/>
                    <a:pt x="390539" y="7144"/>
                  </a:cubicBezTo>
                  <a:cubicBezTo>
                    <a:pt x="369376" y="9525"/>
                    <a:pt x="344366" y="9525"/>
                    <a:pt x="307814" y="9525"/>
                  </a:cubicBezTo>
                  <a:cubicBezTo>
                    <a:pt x="292423" y="7144"/>
                    <a:pt x="346290" y="4762"/>
                    <a:pt x="388615" y="7144"/>
                  </a:cubicBezTo>
                  <a:cubicBezTo>
                    <a:pt x="336671" y="2381"/>
                    <a:pt x="454025" y="2381"/>
                    <a:pt x="380919" y="0"/>
                  </a:cubicBezTo>
                  <a:cubicBezTo>
                    <a:pt x="223165" y="0"/>
                    <a:pt x="109659" y="0"/>
                    <a:pt x="0" y="9525"/>
                  </a:cubicBezTo>
                  <a:cubicBezTo>
                    <a:pt x="88496" y="7144"/>
                    <a:pt x="190460" y="7144"/>
                    <a:pt x="263565" y="9525"/>
                  </a:cubicBezTo>
                  <a:lnTo>
                    <a:pt x="232784" y="14287"/>
                  </a:lnTo>
                  <a:cubicBezTo>
                    <a:pt x="150059" y="9525"/>
                    <a:pt x="98116" y="11906"/>
                    <a:pt x="15391" y="11906"/>
                  </a:cubicBezTo>
                  <a:lnTo>
                    <a:pt x="200079" y="16668"/>
                  </a:lnTo>
                  <a:cubicBezTo>
                    <a:pt x="286651" y="21431"/>
                    <a:pt x="228936" y="21431"/>
                    <a:pt x="161602" y="21431"/>
                  </a:cubicBezTo>
                  <a:cubicBezTo>
                    <a:pt x="176993" y="21431"/>
                    <a:pt x="192383" y="21431"/>
                    <a:pt x="196231" y="2381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4" name="Freeform 44"/>
            <p:cNvSpPr/>
            <p:nvPr/>
          </p:nvSpPr>
          <p:spPr>
            <a:xfrm>
              <a:off x="12182475" y="2816225"/>
              <a:ext cx="9525" cy="0"/>
            </a:xfrm>
            <a:custGeom>
              <a:avLst/>
              <a:gdLst/>
              <a:ahLst/>
              <a:cxnLst/>
              <a:rect l="0" t="0" r="r" b="b"/>
              <a:pathLst>
                <a:path w="9525">
                  <a:moveTo>
                    <a:pt x="0" y="0"/>
                  </a:moveTo>
                  <a:lnTo>
                    <a:pt x="0" y="0"/>
                  </a:lnTo>
                  <a:lnTo>
                    <a:pt x="1905" y="0"/>
                  </a:lnTo>
                  <a:lnTo>
                    <a:pt x="9525"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45" name="Freeform 45"/>
            <p:cNvSpPr/>
            <p:nvPr/>
          </p:nvSpPr>
          <p:spPr>
            <a:xfrm>
              <a:off x="4348162" y="2827338"/>
              <a:ext cx="17463" cy="3175"/>
            </a:xfrm>
            <a:custGeom>
              <a:avLst/>
              <a:gdLst/>
              <a:ahLst/>
              <a:cxnLst/>
              <a:rect l="0" t="0" r="r" b="b"/>
              <a:pathLst>
                <a:path w="17463" h="3175">
                  <a:moveTo>
                    <a:pt x="15523" y="0"/>
                  </a:moveTo>
                  <a:lnTo>
                    <a:pt x="15523" y="0"/>
                  </a:lnTo>
                  <a:lnTo>
                    <a:pt x="0" y="3175"/>
                  </a:lnTo>
                  <a:cubicBezTo>
                    <a:pt x="13582" y="0"/>
                    <a:pt x="17463" y="0"/>
                    <a:pt x="1552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6" name="Freeform 46"/>
            <p:cNvSpPr/>
            <p:nvPr/>
          </p:nvSpPr>
          <p:spPr>
            <a:xfrm>
              <a:off x="12071351" y="2790825"/>
              <a:ext cx="0" cy="0"/>
            </a:xfrm>
            <a:custGeom>
              <a:avLst/>
              <a:gdLst/>
              <a:ahLst/>
              <a:cxnLst/>
              <a:rect l="0" t="0" r="r" b="b"/>
              <a:pathLst>
                <a:path>
                  <a:moveTo>
                    <a:pt x="0" y="0"/>
                  </a:moveTo>
                  <a:lnTo>
                    <a:pt x="0" y="0"/>
                  </a:lnTo>
                  <a:lnTo>
                    <a:pt x="0" y="0"/>
                  </a:lnTo>
                  <a:cubicBezTo>
                    <a:pt x="0" y="0"/>
                    <a:pt x="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7" name="Freeform 47"/>
            <p:cNvSpPr/>
            <p:nvPr/>
          </p:nvSpPr>
          <p:spPr>
            <a:xfrm>
              <a:off x="4754562" y="2827338"/>
              <a:ext cx="4763" cy="0"/>
            </a:xfrm>
            <a:custGeom>
              <a:avLst/>
              <a:gdLst/>
              <a:ahLst/>
              <a:cxnLst/>
              <a:rect l="0" t="0" r="r" b="b"/>
              <a:pathLst>
                <a:path w="4763">
                  <a:moveTo>
                    <a:pt x="4763" y="0"/>
                  </a:moveTo>
                  <a:lnTo>
                    <a:pt x="4763" y="0"/>
                  </a:lnTo>
                  <a:lnTo>
                    <a:pt x="0" y="0"/>
                  </a:lnTo>
                  <a:cubicBezTo>
                    <a:pt x="2382" y="0"/>
                    <a:pt x="2382" y="0"/>
                    <a:pt x="476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8" name="Freeform 48"/>
            <p:cNvSpPr/>
            <p:nvPr/>
          </p:nvSpPr>
          <p:spPr>
            <a:xfrm>
              <a:off x="4852987" y="2719388"/>
              <a:ext cx="9525" cy="3175"/>
            </a:xfrm>
            <a:custGeom>
              <a:avLst/>
              <a:gdLst/>
              <a:ahLst/>
              <a:cxnLst/>
              <a:rect l="0" t="0" r="r" b="b"/>
              <a:pathLst>
                <a:path w="9525" h="3175">
                  <a:moveTo>
                    <a:pt x="9525" y="3175"/>
                  </a:moveTo>
                  <a:lnTo>
                    <a:pt x="9525" y="3175"/>
                  </a:lnTo>
                  <a:cubicBezTo>
                    <a:pt x="9525" y="3175"/>
                    <a:pt x="9525" y="3175"/>
                    <a:pt x="7620" y="0"/>
                  </a:cubicBezTo>
                  <a:cubicBezTo>
                    <a:pt x="0" y="3175"/>
                    <a:pt x="3810" y="3175"/>
                    <a:pt x="9525"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9" name="Freeform 49"/>
            <p:cNvSpPr/>
            <p:nvPr/>
          </p:nvSpPr>
          <p:spPr>
            <a:xfrm>
              <a:off x="4759325" y="2827338"/>
              <a:ext cx="0" cy="0"/>
            </a:xfrm>
            <a:custGeom>
              <a:avLst/>
              <a:gdLst/>
              <a:ahLst/>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0" name="Freeform 50"/>
            <p:cNvSpPr/>
            <p:nvPr/>
          </p:nvSpPr>
          <p:spPr>
            <a:xfrm>
              <a:off x="6654799" y="2805113"/>
              <a:ext cx="19050" cy="1587"/>
            </a:xfrm>
            <a:custGeom>
              <a:avLst/>
              <a:gdLst/>
              <a:ahLst/>
              <a:cxnLst/>
              <a:rect l="0" t="0" r="r" b="b"/>
              <a:pathLst>
                <a:path w="19050" h="1587">
                  <a:moveTo>
                    <a:pt x="19050" y="1587"/>
                  </a:moveTo>
                  <a:lnTo>
                    <a:pt x="19050" y="1587"/>
                  </a:lnTo>
                  <a:lnTo>
                    <a:pt x="3810" y="0"/>
                  </a:lnTo>
                  <a:cubicBezTo>
                    <a:pt x="0" y="0"/>
                    <a:pt x="3810" y="0"/>
                    <a:pt x="19050"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1" name="Freeform 51"/>
            <p:cNvSpPr/>
            <p:nvPr/>
          </p:nvSpPr>
          <p:spPr>
            <a:xfrm>
              <a:off x="6289675" y="2798763"/>
              <a:ext cx="6350" cy="0"/>
            </a:xfrm>
            <a:custGeom>
              <a:avLst/>
              <a:gdLst/>
              <a:ahLst/>
              <a:cxnLst/>
              <a:rect l="0" t="0" r="r" b="b"/>
              <a:pathLst>
                <a:path w="6350">
                  <a:moveTo>
                    <a:pt x="6350" y="0"/>
                  </a:moveTo>
                  <a:lnTo>
                    <a:pt x="6350" y="0"/>
                  </a:lnTo>
                  <a:lnTo>
                    <a:pt x="0" y="0"/>
                  </a:lnTo>
                  <a:lnTo>
                    <a:pt x="635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2" name="Freeform 52"/>
            <p:cNvSpPr/>
            <p:nvPr/>
          </p:nvSpPr>
          <p:spPr>
            <a:xfrm>
              <a:off x="9140825" y="2725738"/>
              <a:ext cx="44450" cy="0"/>
            </a:xfrm>
            <a:custGeom>
              <a:avLst/>
              <a:gdLst/>
              <a:ahLst/>
              <a:cxnLst/>
              <a:rect l="0" t="0" r="r" b="b"/>
              <a:pathLst>
                <a:path w="44450">
                  <a:moveTo>
                    <a:pt x="44450" y="0"/>
                  </a:moveTo>
                  <a:lnTo>
                    <a:pt x="44450" y="0"/>
                  </a:lnTo>
                  <a:lnTo>
                    <a:pt x="0" y="0"/>
                  </a:lnTo>
                  <a:lnTo>
                    <a:pt x="4445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3" name="Freeform 53"/>
            <p:cNvSpPr/>
            <p:nvPr/>
          </p:nvSpPr>
          <p:spPr>
            <a:xfrm>
              <a:off x="4737099" y="2827338"/>
              <a:ext cx="17463" cy="3175"/>
            </a:xfrm>
            <a:custGeom>
              <a:avLst/>
              <a:gdLst/>
              <a:ahLst/>
              <a:cxnLst/>
              <a:rect l="0" t="0" r="r" b="b"/>
              <a:pathLst>
                <a:path w="17463" h="3175">
                  <a:moveTo>
                    <a:pt x="17463" y="0"/>
                  </a:moveTo>
                  <a:lnTo>
                    <a:pt x="17463" y="0"/>
                  </a:lnTo>
                  <a:lnTo>
                    <a:pt x="0" y="3175"/>
                  </a:lnTo>
                  <a:cubicBezTo>
                    <a:pt x="9702" y="0"/>
                    <a:pt x="15523" y="0"/>
                    <a:pt x="1746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4" name="Freeform 54"/>
            <p:cNvSpPr/>
            <p:nvPr/>
          </p:nvSpPr>
          <p:spPr>
            <a:xfrm>
              <a:off x="7239000" y="2779712"/>
              <a:ext cx="11113" cy="3175"/>
            </a:xfrm>
            <a:custGeom>
              <a:avLst/>
              <a:gdLst/>
              <a:ahLst/>
              <a:cxnLst/>
              <a:rect l="0" t="0" r="r" b="b"/>
              <a:pathLst>
                <a:path w="11113" h="3175">
                  <a:moveTo>
                    <a:pt x="11113" y="0"/>
                  </a:moveTo>
                  <a:lnTo>
                    <a:pt x="11113" y="0"/>
                  </a:lnTo>
                  <a:lnTo>
                    <a:pt x="0" y="3175"/>
                  </a:lnTo>
                  <a:lnTo>
                    <a:pt x="7409" y="3175"/>
                  </a:lnTo>
                  <a:lnTo>
                    <a:pt x="1111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5" name="Freeform 55"/>
            <p:cNvSpPr/>
            <p:nvPr/>
          </p:nvSpPr>
          <p:spPr>
            <a:xfrm>
              <a:off x="7181850" y="2773363"/>
              <a:ext cx="468313" cy="15875"/>
            </a:xfrm>
            <a:custGeom>
              <a:avLst/>
              <a:gdLst/>
              <a:ahLst/>
              <a:cxnLst/>
              <a:rect l="0" t="0" r="r" b="b"/>
              <a:pathLst>
                <a:path w="468313" h="15875">
                  <a:moveTo>
                    <a:pt x="266785" y="11339"/>
                  </a:moveTo>
                  <a:lnTo>
                    <a:pt x="266785" y="11339"/>
                  </a:lnTo>
                  <a:cubicBezTo>
                    <a:pt x="259108" y="11339"/>
                    <a:pt x="257188" y="13607"/>
                    <a:pt x="253350" y="13607"/>
                  </a:cubicBezTo>
                  <a:cubicBezTo>
                    <a:pt x="324364" y="11339"/>
                    <a:pt x="452958" y="13607"/>
                    <a:pt x="468313" y="9071"/>
                  </a:cubicBezTo>
                  <a:cubicBezTo>
                    <a:pt x="445281" y="9071"/>
                    <a:pt x="320526" y="4536"/>
                    <a:pt x="341638" y="2268"/>
                  </a:cubicBezTo>
                  <a:cubicBezTo>
                    <a:pt x="291736" y="4536"/>
                    <a:pt x="220721" y="0"/>
                    <a:pt x="193851" y="0"/>
                  </a:cubicBezTo>
                  <a:cubicBezTo>
                    <a:pt x="274462" y="4536"/>
                    <a:pt x="201528" y="4536"/>
                    <a:pt x="147787" y="6804"/>
                  </a:cubicBezTo>
                  <a:cubicBezTo>
                    <a:pt x="97885" y="4536"/>
                    <a:pt x="157384" y="2268"/>
                    <a:pt x="115159" y="2268"/>
                  </a:cubicBezTo>
                  <a:lnTo>
                    <a:pt x="0" y="2268"/>
                  </a:lnTo>
                  <a:lnTo>
                    <a:pt x="99804" y="2268"/>
                  </a:lnTo>
                  <a:lnTo>
                    <a:pt x="69095" y="6804"/>
                  </a:lnTo>
                  <a:lnTo>
                    <a:pt x="78692" y="6804"/>
                  </a:lnTo>
                  <a:cubicBezTo>
                    <a:pt x="247592" y="4536"/>
                    <a:pt x="94046" y="15875"/>
                    <a:pt x="266785" y="11339"/>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6" name="Freeform 56"/>
            <p:cNvSpPr/>
            <p:nvPr/>
          </p:nvSpPr>
          <p:spPr>
            <a:xfrm>
              <a:off x="7407275" y="2787650"/>
              <a:ext cx="26988" cy="0"/>
            </a:xfrm>
            <a:custGeom>
              <a:avLst/>
              <a:gdLst/>
              <a:ahLst/>
              <a:cxnLst/>
              <a:rect l="0" t="0" r="r" b="b"/>
              <a:pathLst>
                <a:path w="26988">
                  <a:moveTo>
                    <a:pt x="26988" y="0"/>
                  </a:moveTo>
                  <a:lnTo>
                    <a:pt x="26988" y="0"/>
                  </a:lnTo>
                  <a:lnTo>
                    <a:pt x="0" y="0"/>
                  </a:lnTo>
                  <a:cubicBezTo>
                    <a:pt x="15422" y="0"/>
                    <a:pt x="21205" y="0"/>
                    <a:pt x="26988"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7" name="Freeform 57"/>
            <p:cNvSpPr/>
            <p:nvPr/>
          </p:nvSpPr>
          <p:spPr>
            <a:xfrm>
              <a:off x="8123238" y="2794000"/>
              <a:ext cx="31750" cy="1587"/>
            </a:xfrm>
            <a:custGeom>
              <a:avLst/>
              <a:gdLst/>
              <a:ahLst/>
              <a:cxnLst/>
              <a:rect l="0" t="0" r="r" b="b"/>
              <a:pathLst>
                <a:path w="31750" h="1587">
                  <a:moveTo>
                    <a:pt x="0" y="1587"/>
                  </a:moveTo>
                  <a:lnTo>
                    <a:pt x="0" y="1587"/>
                  </a:lnTo>
                  <a:lnTo>
                    <a:pt x="31750" y="0"/>
                  </a:lnTo>
                  <a:lnTo>
                    <a:pt x="0"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58" name="Freeform 58"/>
            <p:cNvSpPr/>
            <p:nvPr/>
          </p:nvSpPr>
          <p:spPr>
            <a:xfrm>
              <a:off x="3070224" y="2794000"/>
              <a:ext cx="101600" cy="4761"/>
            </a:xfrm>
            <a:custGeom>
              <a:avLst/>
              <a:gdLst/>
              <a:ahLst/>
              <a:cxnLst/>
              <a:rect l="0" t="0" r="r" b="b"/>
              <a:pathLst>
                <a:path w="101600" h="4762">
                  <a:moveTo>
                    <a:pt x="0" y="0"/>
                  </a:moveTo>
                  <a:lnTo>
                    <a:pt x="0" y="0"/>
                  </a:lnTo>
                  <a:cubicBezTo>
                    <a:pt x="3834" y="2381"/>
                    <a:pt x="101600" y="4762"/>
                    <a:pt x="99683" y="0"/>
                  </a:cubicBezTo>
                  <a:lnTo>
                    <a:pt x="11502"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9" name="Freeform 59"/>
            <p:cNvSpPr/>
            <p:nvPr/>
          </p:nvSpPr>
          <p:spPr>
            <a:xfrm>
              <a:off x="9963150" y="2778124"/>
              <a:ext cx="41274" cy="0"/>
            </a:xfrm>
            <a:custGeom>
              <a:avLst/>
              <a:gdLst/>
              <a:ahLst/>
              <a:cxnLst/>
              <a:rect l="0" t="0" r="r" b="b"/>
              <a:pathLst>
                <a:path w="41275">
                  <a:moveTo>
                    <a:pt x="41275" y="0"/>
                  </a:moveTo>
                  <a:lnTo>
                    <a:pt x="41275" y="0"/>
                  </a:lnTo>
                  <a:lnTo>
                    <a:pt x="5896" y="0"/>
                  </a:lnTo>
                  <a:lnTo>
                    <a:pt x="0" y="0"/>
                  </a:lnTo>
                  <a:cubicBezTo>
                    <a:pt x="7862" y="0"/>
                    <a:pt x="29482" y="0"/>
                    <a:pt x="41275"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0" name="Freeform 60"/>
            <p:cNvSpPr/>
            <p:nvPr/>
          </p:nvSpPr>
          <p:spPr>
            <a:xfrm>
              <a:off x="7523162" y="2773363"/>
              <a:ext cx="30163" cy="3175"/>
            </a:xfrm>
            <a:custGeom>
              <a:avLst/>
              <a:gdLst/>
              <a:ahLst/>
              <a:cxnLst/>
              <a:rect l="0" t="0" r="r" b="b"/>
              <a:pathLst>
                <a:path w="30163" h="3175">
                  <a:moveTo>
                    <a:pt x="30163" y="0"/>
                  </a:moveTo>
                  <a:lnTo>
                    <a:pt x="30163" y="0"/>
                  </a:lnTo>
                  <a:cubicBezTo>
                    <a:pt x="11311" y="0"/>
                    <a:pt x="3770" y="3175"/>
                    <a:pt x="0" y="3175"/>
                  </a:cubicBezTo>
                  <a:cubicBezTo>
                    <a:pt x="11311" y="3175"/>
                    <a:pt x="22622" y="3175"/>
                    <a:pt x="3016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1" name="Freeform 61"/>
            <p:cNvSpPr/>
            <p:nvPr/>
          </p:nvSpPr>
          <p:spPr>
            <a:xfrm>
              <a:off x="10009188" y="2787650"/>
              <a:ext cx="115888" cy="3175"/>
            </a:xfrm>
            <a:custGeom>
              <a:avLst/>
              <a:gdLst/>
              <a:ahLst/>
              <a:cxnLst/>
              <a:rect l="0" t="0" r="r" b="b"/>
              <a:pathLst>
                <a:path w="115888" h="3175">
                  <a:moveTo>
                    <a:pt x="0" y="0"/>
                  </a:moveTo>
                  <a:lnTo>
                    <a:pt x="0" y="0"/>
                  </a:lnTo>
                  <a:cubicBezTo>
                    <a:pt x="13520" y="0"/>
                    <a:pt x="34766" y="1588"/>
                    <a:pt x="36698" y="3175"/>
                  </a:cubicBezTo>
                  <a:cubicBezTo>
                    <a:pt x="65670" y="3175"/>
                    <a:pt x="86916" y="1588"/>
                    <a:pt x="115888" y="1588"/>
                  </a:cubicBezTo>
                  <a:cubicBezTo>
                    <a:pt x="83053" y="1588"/>
                    <a:pt x="44424" y="1588"/>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2" name="Freeform 62"/>
            <p:cNvSpPr/>
            <p:nvPr/>
          </p:nvSpPr>
          <p:spPr>
            <a:xfrm>
              <a:off x="10125075" y="2789237"/>
              <a:ext cx="1588" cy="0"/>
            </a:xfrm>
            <a:custGeom>
              <a:avLst/>
              <a:gdLst/>
              <a:ahLst/>
              <a:cxnLst/>
              <a:rect l="0" t="0" r="r" b="b"/>
              <a:pathLst>
                <a:path w="1588">
                  <a:moveTo>
                    <a:pt x="1588" y="0"/>
                  </a:moveTo>
                  <a:lnTo>
                    <a:pt x="1588" y="0"/>
                  </a:lnTo>
                  <a:lnTo>
                    <a:pt x="0" y="0"/>
                  </a:lnTo>
                  <a:lnTo>
                    <a:pt x="15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63" name="Freeform 63"/>
            <p:cNvSpPr/>
            <p:nvPr/>
          </p:nvSpPr>
          <p:spPr>
            <a:xfrm>
              <a:off x="-4110037" y="2703512"/>
              <a:ext cx="16486188" cy="134937"/>
            </a:xfrm>
            <a:custGeom>
              <a:avLst/>
              <a:gdLst/>
              <a:ahLst/>
              <a:cxnLst/>
              <a:rect l="0" t="0" r="r" b="b"/>
              <a:pathLst>
                <a:path w="16486188" h="134937">
                  <a:moveTo>
                    <a:pt x="8149096" y="31485"/>
                  </a:moveTo>
                  <a:lnTo>
                    <a:pt x="8149096" y="31485"/>
                  </a:lnTo>
                  <a:lnTo>
                    <a:pt x="8145259" y="31485"/>
                  </a:lnTo>
                  <a:lnTo>
                    <a:pt x="8149096" y="31485"/>
                  </a:lnTo>
                  <a:lnTo>
                    <a:pt x="8149096" y="31485"/>
                  </a:lnTo>
                  <a:close/>
                  <a:moveTo>
                    <a:pt x="10165268" y="67469"/>
                  </a:moveTo>
                  <a:lnTo>
                    <a:pt x="10165268" y="67469"/>
                  </a:lnTo>
                  <a:lnTo>
                    <a:pt x="10054004" y="69717"/>
                  </a:lnTo>
                  <a:lnTo>
                    <a:pt x="10065513" y="69717"/>
                  </a:lnTo>
                  <a:lnTo>
                    <a:pt x="9956169" y="71966"/>
                  </a:lnTo>
                  <a:cubicBezTo>
                    <a:pt x="10023311" y="74215"/>
                    <a:pt x="10067432" y="78713"/>
                    <a:pt x="9973433" y="80962"/>
                  </a:cubicBezTo>
                  <a:cubicBezTo>
                    <a:pt x="9981107" y="80962"/>
                    <a:pt x="9954252" y="78713"/>
                    <a:pt x="9986863" y="76464"/>
                  </a:cubicBezTo>
                  <a:cubicBezTo>
                    <a:pt x="9923557" y="74215"/>
                    <a:pt x="9785437" y="71966"/>
                    <a:pt x="9821887" y="78713"/>
                  </a:cubicBezTo>
                  <a:cubicBezTo>
                    <a:pt x="9942742" y="71966"/>
                    <a:pt x="9848742" y="87709"/>
                    <a:pt x="9944659" y="80962"/>
                  </a:cubicBezTo>
                  <a:cubicBezTo>
                    <a:pt x="9892863" y="85460"/>
                    <a:pt x="9842987" y="85460"/>
                    <a:pt x="9795029" y="85460"/>
                  </a:cubicBezTo>
                  <a:cubicBezTo>
                    <a:pt x="9844906" y="83211"/>
                    <a:pt x="9783519" y="78713"/>
                    <a:pt x="9708704" y="76464"/>
                  </a:cubicBezTo>
                  <a:cubicBezTo>
                    <a:pt x="9676092" y="78713"/>
                    <a:pt x="9585930" y="76464"/>
                    <a:pt x="9532217" y="78713"/>
                  </a:cubicBezTo>
                  <a:cubicBezTo>
                    <a:pt x="9551401" y="83211"/>
                    <a:pt x="9503442" y="85460"/>
                    <a:pt x="9593604" y="85460"/>
                  </a:cubicBezTo>
                  <a:cubicBezTo>
                    <a:pt x="9560992" y="87709"/>
                    <a:pt x="9509197" y="87709"/>
                    <a:pt x="9453565" y="85460"/>
                  </a:cubicBezTo>
                  <a:cubicBezTo>
                    <a:pt x="9476585" y="85460"/>
                    <a:pt x="9514952" y="85460"/>
                    <a:pt x="9513033" y="83211"/>
                  </a:cubicBezTo>
                  <a:cubicBezTo>
                    <a:pt x="9476585" y="78713"/>
                    <a:pt x="9432463" y="78713"/>
                    <a:pt x="9409443" y="78713"/>
                  </a:cubicBezTo>
                  <a:lnTo>
                    <a:pt x="9353811" y="78713"/>
                  </a:lnTo>
                  <a:cubicBezTo>
                    <a:pt x="9359566" y="78713"/>
                    <a:pt x="9363403" y="78713"/>
                    <a:pt x="9367240" y="80962"/>
                  </a:cubicBezTo>
                  <a:lnTo>
                    <a:pt x="9305853" y="83211"/>
                  </a:lnTo>
                  <a:cubicBezTo>
                    <a:pt x="9388341" y="80962"/>
                    <a:pt x="9344221" y="85460"/>
                    <a:pt x="9342301" y="87709"/>
                  </a:cubicBezTo>
                  <a:cubicBezTo>
                    <a:pt x="9344221" y="83211"/>
                    <a:pt x="9288588" y="87709"/>
                    <a:pt x="9259813" y="87709"/>
                  </a:cubicBezTo>
                  <a:lnTo>
                    <a:pt x="9323118" y="92207"/>
                  </a:lnTo>
                  <a:cubicBezTo>
                    <a:pt x="9292425" y="94456"/>
                    <a:pt x="9217609" y="89958"/>
                    <a:pt x="9232956" y="94456"/>
                  </a:cubicBezTo>
                  <a:cubicBezTo>
                    <a:pt x="9363403" y="96705"/>
                    <a:pt x="9413280" y="94456"/>
                    <a:pt x="9532217" y="94456"/>
                  </a:cubicBezTo>
                  <a:lnTo>
                    <a:pt x="9484258" y="89958"/>
                  </a:lnTo>
                  <a:cubicBezTo>
                    <a:pt x="9618542" y="87709"/>
                    <a:pt x="9566746" y="96705"/>
                    <a:pt x="9716377" y="96705"/>
                  </a:cubicBezTo>
                  <a:cubicBezTo>
                    <a:pt x="9779682" y="92207"/>
                    <a:pt x="9942742" y="94456"/>
                    <a:pt x="9944659" y="87709"/>
                  </a:cubicBezTo>
                  <a:cubicBezTo>
                    <a:pt x="9925475" y="89958"/>
                    <a:pt x="10038658" y="94456"/>
                    <a:pt x="10090453" y="89958"/>
                  </a:cubicBezTo>
                  <a:cubicBezTo>
                    <a:pt x="10146085" y="85460"/>
                    <a:pt x="10318735" y="83211"/>
                    <a:pt x="10266939" y="80962"/>
                  </a:cubicBezTo>
                  <a:cubicBezTo>
                    <a:pt x="10220901" y="80962"/>
                    <a:pt x="10157595" y="83211"/>
                    <a:pt x="10121146" y="80962"/>
                  </a:cubicBezTo>
                  <a:lnTo>
                    <a:pt x="10209391" y="78713"/>
                  </a:lnTo>
                  <a:lnTo>
                    <a:pt x="10151839" y="74215"/>
                  </a:lnTo>
                  <a:cubicBezTo>
                    <a:pt x="10182533" y="76464"/>
                    <a:pt x="10178696" y="71966"/>
                    <a:pt x="10165268" y="67469"/>
                  </a:cubicBezTo>
                  <a:close/>
                  <a:moveTo>
                    <a:pt x="10537425" y="60722"/>
                  </a:moveTo>
                  <a:lnTo>
                    <a:pt x="10537425" y="60722"/>
                  </a:lnTo>
                  <a:cubicBezTo>
                    <a:pt x="10596894" y="71966"/>
                    <a:pt x="10660199" y="80962"/>
                    <a:pt x="10934521" y="78713"/>
                  </a:cubicBezTo>
                  <a:lnTo>
                    <a:pt x="10913420" y="78713"/>
                  </a:lnTo>
                  <a:cubicBezTo>
                    <a:pt x="11051539" y="85460"/>
                    <a:pt x="11181987" y="71966"/>
                    <a:pt x="11348881" y="78713"/>
                  </a:cubicBezTo>
                  <a:cubicBezTo>
                    <a:pt x="11268312" y="80962"/>
                    <a:pt x="11272148" y="80962"/>
                    <a:pt x="11181987" y="89958"/>
                  </a:cubicBezTo>
                  <a:lnTo>
                    <a:pt x="11270231" y="87709"/>
                  </a:lnTo>
                  <a:cubicBezTo>
                    <a:pt x="11245293" y="92207"/>
                    <a:pt x="11331617" y="89958"/>
                    <a:pt x="11396839" y="89958"/>
                  </a:cubicBezTo>
                  <a:lnTo>
                    <a:pt x="11339291" y="96705"/>
                  </a:lnTo>
                  <a:cubicBezTo>
                    <a:pt x="11300923" y="94456"/>
                    <a:pt x="11201169" y="94456"/>
                    <a:pt x="11205007" y="96705"/>
                  </a:cubicBezTo>
                  <a:cubicBezTo>
                    <a:pt x="11226108" y="94456"/>
                    <a:pt x="11072641" y="87709"/>
                    <a:pt x="10990153" y="89958"/>
                  </a:cubicBezTo>
                  <a:cubicBezTo>
                    <a:pt x="10997827" y="94456"/>
                    <a:pt x="11174313" y="92207"/>
                    <a:pt x="11095661" y="98954"/>
                  </a:cubicBezTo>
                  <a:cubicBezTo>
                    <a:pt x="11164722" y="96705"/>
                    <a:pt x="11174313" y="101203"/>
                    <a:pt x="11245293" y="98954"/>
                  </a:cubicBezTo>
                  <a:cubicBezTo>
                    <a:pt x="11176232" y="101203"/>
                    <a:pt x="11228027" y="105701"/>
                    <a:pt x="11178150" y="107950"/>
                  </a:cubicBezTo>
                  <a:lnTo>
                    <a:pt x="11295168" y="105701"/>
                  </a:lnTo>
                  <a:cubicBezTo>
                    <a:pt x="11299004" y="107950"/>
                    <a:pt x="11122517" y="110199"/>
                    <a:pt x="11220352" y="114696"/>
                  </a:cubicBezTo>
                  <a:cubicBezTo>
                    <a:pt x="11268312" y="112448"/>
                    <a:pt x="11394921" y="116945"/>
                    <a:pt x="11396839" y="110199"/>
                  </a:cubicBezTo>
                  <a:lnTo>
                    <a:pt x="11400676" y="112448"/>
                  </a:lnTo>
                  <a:cubicBezTo>
                    <a:pt x="11488921" y="114696"/>
                    <a:pt x="11439044" y="105701"/>
                    <a:pt x="11548389" y="107950"/>
                  </a:cubicBezTo>
                  <a:cubicBezTo>
                    <a:pt x="11550307" y="105701"/>
                    <a:pt x="11529205" y="105701"/>
                    <a:pt x="11488921" y="105701"/>
                  </a:cubicBezTo>
                  <a:cubicBezTo>
                    <a:pt x="11456309" y="105701"/>
                    <a:pt x="11450555" y="110199"/>
                    <a:pt x="11383412" y="110199"/>
                  </a:cubicBezTo>
                  <a:cubicBezTo>
                    <a:pt x="11352719" y="105701"/>
                    <a:pt x="11465900" y="110199"/>
                    <a:pt x="11417943" y="103452"/>
                  </a:cubicBezTo>
                  <a:cubicBezTo>
                    <a:pt x="11394921" y="101203"/>
                    <a:pt x="11237619" y="107950"/>
                    <a:pt x="11287495" y="98954"/>
                  </a:cubicBezTo>
                  <a:lnTo>
                    <a:pt x="11377657" y="101203"/>
                  </a:lnTo>
                  <a:cubicBezTo>
                    <a:pt x="11379575" y="96705"/>
                    <a:pt x="11442880" y="96705"/>
                    <a:pt x="11440963" y="92207"/>
                  </a:cubicBezTo>
                  <a:cubicBezTo>
                    <a:pt x="11496593" y="89958"/>
                    <a:pt x="11546472" y="96705"/>
                    <a:pt x="11602103" y="92207"/>
                  </a:cubicBezTo>
                  <a:cubicBezTo>
                    <a:pt x="11625123" y="89958"/>
                    <a:pt x="11584837" y="83211"/>
                    <a:pt x="11676917" y="85460"/>
                  </a:cubicBezTo>
                  <a:cubicBezTo>
                    <a:pt x="11747896" y="92207"/>
                    <a:pt x="11958913" y="92207"/>
                    <a:pt x="12039483" y="89958"/>
                  </a:cubicBezTo>
                  <a:lnTo>
                    <a:pt x="12108543" y="87709"/>
                  </a:lnTo>
                  <a:cubicBezTo>
                    <a:pt x="12102788" y="85460"/>
                    <a:pt x="11976179" y="87709"/>
                    <a:pt x="12020300" y="85460"/>
                  </a:cubicBezTo>
                  <a:lnTo>
                    <a:pt x="12127727" y="83211"/>
                  </a:lnTo>
                  <a:lnTo>
                    <a:pt x="12120053" y="85460"/>
                  </a:lnTo>
                  <a:cubicBezTo>
                    <a:pt x="12156503" y="85460"/>
                    <a:pt x="12192949" y="83211"/>
                    <a:pt x="12225561" y="83211"/>
                  </a:cubicBezTo>
                  <a:cubicBezTo>
                    <a:pt x="12191032" y="85460"/>
                    <a:pt x="12114297" y="85460"/>
                    <a:pt x="12129645" y="89958"/>
                  </a:cubicBezTo>
                  <a:cubicBezTo>
                    <a:pt x="12179521" y="89958"/>
                    <a:pt x="12187195" y="92207"/>
                    <a:pt x="12233235" y="92207"/>
                  </a:cubicBezTo>
                  <a:cubicBezTo>
                    <a:pt x="12223644" y="92207"/>
                    <a:pt x="12215971" y="92207"/>
                    <a:pt x="12215971" y="92207"/>
                  </a:cubicBezTo>
                  <a:cubicBezTo>
                    <a:pt x="12319560" y="94456"/>
                    <a:pt x="12315724" y="87709"/>
                    <a:pt x="12340661" y="85460"/>
                  </a:cubicBezTo>
                  <a:cubicBezTo>
                    <a:pt x="12444252" y="80962"/>
                    <a:pt x="12237072" y="80962"/>
                    <a:pt x="12250500" y="74215"/>
                  </a:cubicBezTo>
                  <a:lnTo>
                    <a:pt x="12551679" y="71966"/>
                  </a:lnTo>
                  <a:cubicBezTo>
                    <a:pt x="12524824" y="74215"/>
                    <a:pt x="12499884" y="76464"/>
                    <a:pt x="12509476" y="78713"/>
                  </a:cubicBezTo>
                  <a:cubicBezTo>
                    <a:pt x="12582373" y="80962"/>
                    <a:pt x="12511395" y="80962"/>
                    <a:pt x="12614984" y="80962"/>
                  </a:cubicBezTo>
                  <a:cubicBezTo>
                    <a:pt x="12607312" y="74215"/>
                    <a:pt x="12745432" y="78713"/>
                    <a:pt x="12818328" y="74215"/>
                  </a:cubicBezTo>
                  <a:cubicBezTo>
                    <a:pt x="12852857" y="76464"/>
                    <a:pt x="12860531" y="76464"/>
                    <a:pt x="12785716" y="76464"/>
                  </a:cubicBezTo>
                  <a:cubicBezTo>
                    <a:pt x="12793391" y="80962"/>
                    <a:pt x="12893143" y="80962"/>
                    <a:pt x="12929592" y="80962"/>
                  </a:cubicBezTo>
                  <a:lnTo>
                    <a:pt x="13008243" y="78713"/>
                  </a:lnTo>
                  <a:cubicBezTo>
                    <a:pt x="12977549" y="76464"/>
                    <a:pt x="12990977" y="71966"/>
                    <a:pt x="13056201" y="71966"/>
                  </a:cubicBezTo>
                  <a:lnTo>
                    <a:pt x="13060039" y="69717"/>
                  </a:lnTo>
                  <a:cubicBezTo>
                    <a:pt x="12952612" y="69717"/>
                    <a:pt x="12787636" y="62971"/>
                    <a:pt x="12720493" y="67469"/>
                  </a:cubicBezTo>
                  <a:lnTo>
                    <a:pt x="12739676" y="65220"/>
                  </a:lnTo>
                  <a:cubicBezTo>
                    <a:pt x="12616903" y="62971"/>
                    <a:pt x="12473027" y="74215"/>
                    <a:pt x="12415477" y="65220"/>
                  </a:cubicBezTo>
                  <a:cubicBezTo>
                    <a:pt x="12421232" y="62971"/>
                    <a:pt x="12390539" y="65220"/>
                    <a:pt x="12392457" y="60722"/>
                  </a:cubicBezTo>
                  <a:lnTo>
                    <a:pt x="12302296" y="62971"/>
                  </a:lnTo>
                  <a:lnTo>
                    <a:pt x="12321479" y="60722"/>
                  </a:lnTo>
                  <a:lnTo>
                    <a:pt x="12168012" y="62971"/>
                  </a:lnTo>
                  <a:lnTo>
                    <a:pt x="12171848" y="60722"/>
                  </a:lnTo>
                  <a:lnTo>
                    <a:pt x="11995361" y="71966"/>
                  </a:lnTo>
                  <a:cubicBezTo>
                    <a:pt x="11995361" y="74215"/>
                    <a:pt x="11999197" y="74215"/>
                    <a:pt x="11974260" y="76464"/>
                  </a:cubicBezTo>
                  <a:cubicBezTo>
                    <a:pt x="11951240" y="76464"/>
                    <a:pt x="11932056" y="76464"/>
                    <a:pt x="11914792" y="76464"/>
                  </a:cubicBezTo>
                  <a:cubicBezTo>
                    <a:pt x="11914792" y="76464"/>
                    <a:pt x="11914792" y="76464"/>
                    <a:pt x="11914792" y="76464"/>
                  </a:cubicBezTo>
                  <a:lnTo>
                    <a:pt x="11914792" y="76464"/>
                  </a:lnTo>
                  <a:cubicBezTo>
                    <a:pt x="11876425" y="76464"/>
                    <a:pt x="11851485" y="71966"/>
                    <a:pt x="11805447" y="71966"/>
                  </a:cubicBezTo>
                  <a:lnTo>
                    <a:pt x="11949320" y="71966"/>
                  </a:lnTo>
                  <a:cubicBezTo>
                    <a:pt x="11960831" y="67469"/>
                    <a:pt x="11947403" y="65220"/>
                    <a:pt x="11878343" y="60722"/>
                  </a:cubicBezTo>
                  <a:cubicBezTo>
                    <a:pt x="11907119" y="60722"/>
                    <a:pt x="11918628" y="58473"/>
                    <a:pt x="11884097" y="58473"/>
                  </a:cubicBezTo>
                  <a:cubicBezTo>
                    <a:pt x="11878343" y="58473"/>
                    <a:pt x="11790099" y="60722"/>
                    <a:pt x="11822711" y="62971"/>
                  </a:cubicBezTo>
                  <a:cubicBezTo>
                    <a:pt x="11686509" y="65220"/>
                    <a:pt x="11467819" y="56224"/>
                    <a:pt x="11260639" y="62971"/>
                  </a:cubicBezTo>
                  <a:cubicBezTo>
                    <a:pt x="11408351" y="58473"/>
                    <a:pt x="11141701" y="56224"/>
                    <a:pt x="11306677" y="56224"/>
                  </a:cubicBezTo>
                  <a:cubicBezTo>
                    <a:pt x="11191579" y="49477"/>
                    <a:pt x="11206925" y="60722"/>
                    <a:pt x="11089907" y="60722"/>
                  </a:cubicBezTo>
                  <a:cubicBezTo>
                    <a:pt x="11080315" y="58473"/>
                    <a:pt x="11153212" y="60722"/>
                    <a:pt x="11180069" y="56224"/>
                  </a:cubicBezTo>
                  <a:cubicBezTo>
                    <a:pt x="10986315" y="53975"/>
                    <a:pt x="10852033" y="65220"/>
                    <a:pt x="10662117" y="65220"/>
                  </a:cubicBezTo>
                  <a:lnTo>
                    <a:pt x="10654445" y="60722"/>
                  </a:lnTo>
                  <a:lnTo>
                    <a:pt x="10537425" y="60722"/>
                  </a:lnTo>
                  <a:close/>
                  <a:moveTo>
                    <a:pt x="13706519" y="71966"/>
                  </a:moveTo>
                  <a:lnTo>
                    <a:pt x="13706519" y="71966"/>
                  </a:lnTo>
                  <a:cubicBezTo>
                    <a:pt x="13718028" y="71966"/>
                    <a:pt x="13721865" y="69717"/>
                    <a:pt x="13721865" y="69717"/>
                  </a:cubicBezTo>
                  <a:cubicBezTo>
                    <a:pt x="13482072" y="80962"/>
                    <a:pt x="13286401" y="83211"/>
                    <a:pt x="13157873" y="80962"/>
                  </a:cubicBezTo>
                  <a:cubicBezTo>
                    <a:pt x="13182812" y="85460"/>
                    <a:pt x="13297912" y="89958"/>
                    <a:pt x="13353543" y="92207"/>
                  </a:cubicBezTo>
                  <a:lnTo>
                    <a:pt x="13305585" y="96705"/>
                  </a:lnTo>
                  <a:lnTo>
                    <a:pt x="13274892" y="92207"/>
                  </a:lnTo>
                  <a:lnTo>
                    <a:pt x="13190485" y="96705"/>
                  </a:lnTo>
                  <a:cubicBezTo>
                    <a:pt x="13213507" y="98954"/>
                    <a:pt x="13282565" y="98954"/>
                    <a:pt x="13326688" y="101203"/>
                  </a:cubicBezTo>
                  <a:lnTo>
                    <a:pt x="13516603" y="92207"/>
                  </a:lnTo>
                  <a:lnTo>
                    <a:pt x="13401503" y="89958"/>
                  </a:lnTo>
                  <a:cubicBezTo>
                    <a:pt x="13432196" y="89958"/>
                    <a:pt x="13585664" y="89958"/>
                    <a:pt x="13647051" y="89958"/>
                  </a:cubicBezTo>
                  <a:cubicBezTo>
                    <a:pt x="13648968" y="85460"/>
                    <a:pt x="13543460" y="83211"/>
                    <a:pt x="13530031" y="87709"/>
                  </a:cubicBezTo>
                  <a:cubicBezTo>
                    <a:pt x="13518521" y="83211"/>
                    <a:pt x="13639376" y="85460"/>
                    <a:pt x="13562643" y="80962"/>
                  </a:cubicBezTo>
                  <a:cubicBezTo>
                    <a:pt x="13652805" y="76464"/>
                    <a:pt x="13798597" y="80962"/>
                    <a:pt x="13865740" y="83211"/>
                  </a:cubicBezTo>
                  <a:lnTo>
                    <a:pt x="13877249" y="87709"/>
                  </a:lnTo>
                  <a:cubicBezTo>
                    <a:pt x="13950148" y="92207"/>
                    <a:pt x="13927127" y="80962"/>
                    <a:pt x="14013452" y="85460"/>
                  </a:cubicBezTo>
                  <a:cubicBezTo>
                    <a:pt x="13906025" y="85460"/>
                    <a:pt x="14032635" y="92207"/>
                    <a:pt x="13946311" y="92207"/>
                  </a:cubicBezTo>
                  <a:cubicBezTo>
                    <a:pt x="13973167" y="94456"/>
                    <a:pt x="13946311" y="98954"/>
                    <a:pt x="14032635" y="98954"/>
                  </a:cubicBezTo>
                  <a:cubicBezTo>
                    <a:pt x="14103613" y="89958"/>
                    <a:pt x="14122797" y="103452"/>
                    <a:pt x="14191857" y="96705"/>
                  </a:cubicBezTo>
                  <a:cubicBezTo>
                    <a:pt x="14235979" y="98954"/>
                    <a:pt x="14141981" y="101203"/>
                    <a:pt x="14230224" y="103452"/>
                  </a:cubicBezTo>
                  <a:cubicBezTo>
                    <a:pt x="14333813" y="98954"/>
                    <a:pt x="14328057" y="96705"/>
                    <a:pt x="14333813" y="89958"/>
                  </a:cubicBezTo>
                  <a:cubicBezTo>
                    <a:pt x="14237896" y="87709"/>
                    <a:pt x="14226387" y="96705"/>
                    <a:pt x="14147735" y="94456"/>
                  </a:cubicBezTo>
                  <a:lnTo>
                    <a:pt x="14303121" y="85460"/>
                  </a:lnTo>
                  <a:cubicBezTo>
                    <a:pt x="14274347" y="85460"/>
                    <a:pt x="14253244" y="85460"/>
                    <a:pt x="14235979" y="85460"/>
                  </a:cubicBezTo>
                  <a:cubicBezTo>
                    <a:pt x="14266673" y="85460"/>
                    <a:pt x="14293529" y="83211"/>
                    <a:pt x="14316549" y="80962"/>
                  </a:cubicBezTo>
                  <a:lnTo>
                    <a:pt x="14352999" y="78713"/>
                  </a:lnTo>
                  <a:cubicBezTo>
                    <a:pt x="14264753" y="78713"/>
                    <a:pt x="14186101" y="78713"/>
                    <a:pt x="14172675" y="76464"/>
                  </a:cubicBezTo>
                  <a:lnTo>
                    <a:pt x="14184184" y="71966"/>
                  </a:lnTo>
                  <a:cubicBezTo>
                    <a:pt x="14153491" y="69717"/>
                    <a:pt x="14103613" y="71966"/>
                    <a:pt x="14078676" y="74215"/>
                  </a:cubicBezTo>
                  <a:cubicBezTo>
                    <a:pt x="14001941" y="74215"/>
                    <a:pt x="13923289" y="76464"/>
                    <a:pt x="13906025" y="74215"/>
                  </a:cubicBezTo>
                  <a:lnTo>
                    <a:pt x="13934800" y="71966"/>
                  </a:lnTo>
                  <a:lnTo>
                    <a:pt x="13706519" y="71966"/>
                  </a:lnTo>
                  <a:close/>
                  <a:moveTo>
                    <a:pt x="14932335" y="87709"/>
                  </a:moveTo>
                  <a:lnTo>
                    <a:pt x="14932335" y="87709"/>
                  </a:lnTo>
                  <a:lnTo>
                    <a:pt x="14953436" y="89958"/>
                  </a:lnTo>
                  <a:lnTo>
                    <a:pt x="14893969" y="92207"/>
                  </a:lnTo>
                  <a:cubicBezTo>
                    <a:pt x="14788460" y="92207"/>
                    <a:pt x="14702135" y="83211"/>
                    <a:pt x="14606217" y="89958"/>
                  </a:cubicBezTo>
                  <a:cubicBezTo>
                    <a:pt x="14562096" y="87709"/>
                    <a:pt x="14537159" y="83211"/>
                    <a:pt x="14514137" y="80962"/>
                  </a:cubicBezTo>
                  <a:lnTo>
                    <a:pt x="14573605" y="80962"/>
                  </a:lnTo>
                  <a:cubicBezTo>
                    <a:pt x="14842176" y="71966"/>
                    <a:pt x="14713645" y="92207"/>
                    <a:pt x="14932335" y="87709"/>
                  </a:cubicBezTo>
                  <a:close/>
                  <a:moveTo>
                    <a:pt x="8411907" y="96705"/>
                  </a:moveTo>
                  <a:lnTo>
                    <a:pt x="8411907" y="96705"/>
                  </a:lnTo>
                  <a:cubicBezTo>
                    <a:pt x="8442601" y="89958"/>
                    <a:pt x="8546191" y="89958"/>
                    <a:pt x="8551947" y="85460"/>
                  </a:cubicBezTo>
                  <a:cubicBezTo>
                    <a:pt x="8559620" y="83211"/>
                    <a:pt x="8536600" y="83211"/>
                    <a:pt x="8511661" y="83211"/>
                  </a:cubicBezTo>
                  <a:lnTo>
                    <a:pt x="8425336" y="80962"/>
                  </a:lnTo>
                  <a:cubicBezTo>
                    <a:pt x="8423418" y="83211"/>
                    <a:pt x="8417663" y="83211"/>
                    <a:pt x="8408071" y="83211"/>
                  </a:cubicBezTo>
                  <a:cubicBezTo>
                    <a:pt x="8438765" y="85460"/>
                    <a:pt x="8457948" y="85460"/>
                    <a:pt x="8446438" y="89958"/>
                  </a:cubicBezTo>
                  <a:cubicBezTo>
                    <a:pt x="8367786" y="83211"/>
                    <a:pt x="8375460" y="94456"/>
                    <a:pt x="8291053" y="94456"/>
                  </a:cubicBezTo>
                  <a:cubicBezTo>
                    <a:pt x="8264197" y="96705"/>
                    <a:pt x="8385051" y="96705"/>
                    <a:pt x="8411907" y="96705"/>
                  </a:cubicBezTo>
                  <a:close/>
                  <a:moveTo>
                    <a:pt x="7920814" y="83211"/>
                  </a:moveTo>
                  <a:lnTo>
                    <a:pt x="7920814" y="83211"/>
                  </a:lnTo>
                  <a:lnTo>
                    <a:pt x="7938079" y="78713"/>
                  </a:lnTo>
                  <a:lnTo>
                    <a:pt x="7888202" y="78713"/>
                  </a:lnTo>
                  <a:cubicBezTo>
                    <a:pt x="7893958" y="80962"/>
                    <a:pt x="7899712" y="83211"/>
                    <a:pt x="7920814" y="83211"/>
                  </a:cubicBezTo>
                  <a:close/>
                  <a:moveTo>
                    <a:pt x="7767347" y="78713"/>
                  </a:moveTo>
                  <a:lnTo>
                    <a:pt x="7767347" y="78713"/>
                  </a:lnTo>
                  <a:lnTo>
                    <a:pt x="7775020" y="78713"/>
                  </a:lnTo>
                  <a:lnTo>
                    <a:pt x="7721307" y="76464"/>
                  </a:lnTo>
                  <a:cubicBezTo>
                    <a:pt x="7728981" y="78713"/>
                    <a:pt x="7742409" y="78713"/>
                    <a:pt x="7767347" y="78713"/>
                  </a:cubicBezTo>
                  <a:close/>
                  <a:moveTo>
                    <a:pt x="9231038" y="78713"/>
                  </a:moveTo>
                  <a:lnTo>
                    <a:pt x="9231038" y="78713"/>
                  </a:lnTo>
                  <a:cubicBezTo>
                    <a:pt x="9223365" y="78713"/>
                    <a:pt x="9215691" y="78713"/>
                    <a:pt x="9211854" y="78713"/>
                  </a:cubicBezTo>
                  <a:lnTo>
                    <a:pt x="9231038" y="78713"/>
                  </a:lnTo>
                  <a:close/>
                  <a:moveTo>
                    <a:pt x="9165814" y="83211"/>
                  </a:moveTo>
                  <a:lnTo>
                    <a:pt x="9165814" y="83211"/>
                  </a:lnTo>
                  <a:cubicBezTo>
                    <a:pt x="9240630" y="85460"/>
                    <a:pt x="9223365" y="83211"/>
                    <a:pt x="9234875" y="80962"/>
                  </a:cubicBezTo>
                  <a:lnTo>
                    <a:pt x="9156224" y="80962"/>
                  </a:lnTo>
                  <a:cubicBezTo>
                    <a:pt x="9165814" y="80962"/>
                    <a:pt x="9171569" y="83211"/>
                    <a:pt x="9165814" y="83211"/>
                  </a:cubicBezTo>
                  <a:close/>
                  <a:moveTo>
                    <a:pt x="9071816" y="65220"/>
                  </a:moveTo>
                  <a:lnTo>
                    <a:pt x="9071816" y="65220"/>
                  </a:lnTo>
                  <a:lnTo>
                    <a:pt x="8676638" y="62971"/>
                  </a:lnTo>
                  <a:cubicBezTo>
                    <a:pt x="8906839" y="74215"/>
                    <a:pt x="9069899" y="80962"/>
                    <a:pt x="8684312" y="83211"/>
                  </a:cubicBezTo>
                  <a:lnTo>
                    <a:pt x="8659373" y="83211"/>
                  </a:lnTo>
                  <a:cubicBezTo>
                    <a:pt x="8709250" y="85460"/>
                    <a:pt x="8797495" y="85460"/>
                    <a:pt x="8878064" y="83211"/>
                  </a:cubicBezTo>
                  <a:cubicBezTo>
                    <a:pt x="8943287" y="78713"/>
                    <a:pt x="9156224" y="65220"/>
                    <a:pt x="9154304" y="62971"/>
                  </a:cubicBezTo>
                  <a:cubicBezTo>
                    <a:pt x="9131284" y="60722"/>
                    <a:pt x="9096754" y="62971"/>
                    <a:pt x="9054551" y="62971"/>
                  </a:cubicBezTo>
                  <a:lnTo>
                    <a:pt x="9071816" y="65220"/>
                  </a:lnTo>
                  <a:close/>
                  <a:moveTo>
                    <a:pt x="667581" y="89958"/>
                  </a:moveTo>
                  <a:lnTo>
                    <a:pt x="667581" y="89958"/>
                  </a:lnTo>
                  <a:cubicBezTo>
                    <a:pt x="675255" y="89958"/>
                    <a:pt x="679091" y="89958"/>
                    <a:pt x="682928" y="89958"/>
                  </a:cubicBezTo>
                  <a:cubicBezTo>
                    <a:pt x="679091" y="89958"/>
                    <a:pt x="682928" y="89958"/>
                    <a:pt x="667581" y="89958"/>
                  </a:cubicBezTo>
                  <a:close/>
                  <a:moveTo>
                    <a:pt x="7122786" y="87709"/>
                  </a:moveTo>
                  <a:lnTo>
                    <a:pt x="7122786" y="87709"/>
                  </a:lnTo>
                  <a:lnTo>
                    <a:pt x="7095929" y="89958"/>
                  </a:lnTo>
                  <a:lnTo>
                    <a:pt x="7109358" y="87709"/>
                  </a:lnTo>
                  <a:lnTo>
                    <a:pt x="7042216" y="87709"/>
                  </a:lnTo>
                  <a:lnTo>
                    <a:pt x="7013440" y="87709"/>
                  </a:lnTo>
                  <a:cubicBezTo>
                    <a:pt x="7017278" y="87709"/>
                    <a:pt x="7021114" y="87709"/>
                    <a:pt x="7023032" y="87709"/>
                  </a:cubicBezTo>
                  <a:lnTo>
                    <a:pt x="7001930" y="85460"/>
                  </a:lnTo>
                  <a:cubicBezTo>
                    <a:pt x="6948217" y="89958"/>
                    <a:pt x="6813933" y="94456"/>
                    <a:pt x="6775567" y="96705"/>
                  </a:cubicBezTo>
                  <a:cubicBezTo>
                    <a:pt x="6723772" y="98954"/>
                    <a:pt x="6662385" y="98954"/>
                    <a:pt x="6622100" y="98954"/>
                  </a:cubicBezTo>
                  <a:cubicBezTo>
                    <a:pt x="6658548" y="98954"/>
                    <a:pt x="6706507" y="98954"/>
                    <a:pt x="6693078" y="96705"/>
                  </a:cubicBezTo>
                  <a:cubicBezTo>
                    <a:pt x="6618264" y="94456"/>
                    <a:pt x="6581815" y="87709"/>
                    <a:pt x="6455204" y="92207"/>
                  </a:cubicBezTo>
                  <a:lnTo>
                    <a:pt x="6530020" y="92207"/>
                  </a:lnTo>
                  <a:lnTo>
                    <a:pt x="6361206" y="101203"/>
                  </a:lnTo>
                  <a:cubicBezTo>
                    <a:pt x="6303656" y="98954"/>
                    <a:pt x="6445613" y="96705"/>
                    <a:pt x="6468633" y="94456"/>
                  </a:cubicBezTo>
                  <a:cubicBezTo>
                    <a:pt x="6338186" y="98954"/>
                    <a:pt x="6228840" y="87709"/>
                    <a:pt x="6169372" y="94456"/>
                  </a:cubicBezTo>
                  <a:cubicBezTo>
                    <a:pt x="6159780" y="89958"/>
                    <a:pt x="6146352" y="83211"/>
                    <a:pt x="6060027" y="83211"/>
                  </a:cubicBezTo>
                  <a:cubicBezTo>
                    <a:pt x="6121414" y="89958"/>
                    <a:pt x="6008232" y="87709"/>
                    <a:pt x="6060027" y="92207"/>
                  </a:cubicBezTo>
                  <a:cubicBezTo>
                    <a:pt x="6029334" y="94456"/>
                    <a:pt x="5964110" y="92207"/>
                    <a:pt x="5958355" y="94456"/>
                  </a:cubicBezTo>
                  <a:lnTo>
                    <a:pt x="5966028" y="92207"/>
                  </a:lnTo>
                  <a:cubicBezTo>
                    <a:pt x="5820235" y="85460"/>
                    <a:pt x="5772276" y="96705"/>
                    <a:pt x="5708972" y="101203"/>
                  </a:cubicBezTo>
                  <a:cubicBezTo>
                    <a:pt x="5534403" y="103452"/>
                    <a:pt x="5453833" y="101203"/>
                    <a:pt x="5309958" y="101203"/>
                  </a:cubicBezTo>
                  <a:cubicBezTo>
                    <a:pt x="5304202" y="98954"/>
                    <a:pt x="5265835" y="89958"/>
                    <a:pt x="5208285" y="89958"/>
                  </a:cubicBezTo>
                  <a:cubicBezTo>
                    <a:pt x="5181429" y="94456"/>
                    <a:pt x="5050982" y="96705"/>
                    <a:pt x="5037553" y="101203"/>
                  </a:cubicBezTo>
                  <a:cubicBezTo>
                    <a:pt x="5141144" y="103452"/>
                    <a:pt x="5121960" y="96705"/>
                    <a:pt x="5183347" y="96705"/>
                  </a:cubicBezTo>
                  <a:cubicBezTo>
                    <a:pt x="5235142" y="101203"/>
                    <a:pt x="5189102" y="101203"/>
                    <a:pt x="5258162" y="103452"/>
                  </a:cubicBezTo>
                  <a:cubicBezTo>
                    <a:pt x="5202530" y="103452"/>
                    <a:pt x="5003023" y="107950"/>
                    <a:pt x="4941636" y="103452"/>
                  </a:cubicBezTo>
                  <a:lnTo>
                    <a:pt x="4962738" y="101203"/>
                  </a:lnTo>
                  <a:cubicBezTo>
                    <a:pt x="4864903" y="98954"/>
                    <a:pt x="4845720" y="87709"/>
                    <a:pt x="4682661" y="94456"/>
                  </a:cubicBezTo>
                  <a:lnTo>
                    <a:pt x="4604009" y="96705"/>
                  </a:lnTo>
                  <a:cubicBezTo>
                    <a:pt x="4607846" y="96705"/>
                    <a:pt x="4607846" y="96705"/>
                    <a:pt x="4609764" y="96705"/>
                  </a:cubicBezTo>
                  <a:cubicBezTo>
                    <a:pt x="4481236" y="96705"/>
                    <a:pt x="4515766" y="89958"/>
                    <a:pt x="4373809" y="94456"/>
                  </a:cubicBezTo>
                  <a:cubicBezTo>
                    <a:pt x="4385319" y="94456"/>
                    <a:pt x="4379564" y="94456"/>
                    <a:pt x="4389155" y="94456"/>
                  </a:cubicBezTo>
                  <a:cubicBezTo>
                    <a:pt x="4308586" y="89958"/>
                    <a:pt x="4228016" y="96705"/>
                    <a:pt x="4166628" y="98954"/>
                  </a:cubicBezTo>
                  <a:cubicBezTo>
                    <a:pt x="4130180" y="94456"/>
                    <a:pt x="4176220" y="94456"/>
                    <a:pt x="4199241" y="89958"/>
                  </a:cubicBezTo>
                  <a:cubicBezTo>
                    <a:pt x="4057283" y="89958"/>
                    <a:pt x="3903816" y="96705"/>
                    <a:pt x="3815572" y="101203"/>
                  </a:cubicBezTo>
                  <a:lnTo>
                    <a:pt x="3723492" y="98954"/>
                  </a:lnTo>
                  <a:cubicBezTo>
                    <a:pt x="3777205" y="96705"/>
                    <a:pt x="3844347" y="92207"/>
                    <a:pt x="3827083" y="89958"/>
                  </a:cubicBezTo>
                  <a:cubicBezTo>
                    <a:pt x="3777205" y="92207"/>
                    <a:pt x="3786797" y="94456"/>
                    <a:pt x="3715819" y="92207"/>
                  </a:cubicBezTo>
                  <a:cubicBezTo>
                    <a:pt x="3727329" y="89958"/>
                    <a:pt x="3758022" y="87709"/>
                    <a:pt x="3790634" y="83211"/>
                  </a:cubicBezTo>
                  <a:cubicBezTo>
                    <a:pt x="3644840" y="78713"/>
                    <a:pt x="3758022" y="94456"/>
                    <a:pt x="3654432" y="85460"/>
                  </a:cubicBezTo>
                  <a:cubicBezTo>
                    <a:pt x="3608392" y="85460"/>
                    <a:pt x="3581535" y="89958"/>
                    <a:pt x="3577698" y="92207"/>
                  </a:cubicBezTo>
                  <a:lnTo>
                    <a:pt x="3493292" y="87709"/>
                  </a:lnTo>
                  <a:cubicBezTo>
                    <a:pt x="3483700" y="92207"/>
                    <a:pt x="3380110" y="92207"/>
                    <a:pt x="3312968" y="94456"/>
                  </a:cubicBezTo>
                  <a:cubicBezTo>
                    <a:pt x="3303377" y="94456"/>
                    <a:pt x="3366681" y="98954"/>
                    <a:pt x="3393538" y="96705"/>
                  </a:cubicBezTo>
                  <a:cubicBezTo>
                    <a:pt x="3387783" y="98954"/>
                    <a:pt x="3314886" y="101203"/>
                    <a:pt x="3268846" y="101203"/>
                  </a:cubicBezTo>
                  <a:cubicBezTo>
                    <a:pt x="3251581" y="92207"/>
                    <a:pt x="2965749" y="103452"/>
                    <a:pt x="3019462" y="92207"/>
                  </a:cubicBezTo>
                  <a:cubicBezTo>
                    <a:pt x="2812282" y="94456"/>
                    <a:pt x="2518777" y="96705"/>
                    <a:pt x="2380656" y="98954"/>
                  </a:cubicBezTo>
                  <a:cubicBezTo>
                    <a:pt x="2336534" y="96705"/>
                    <a:pt x="2244454" y="96705"/>
                    <a:pt x="2298168" y="92207"/>
                  </a:cubicBezTo>
                  <a:cubicBezTo>
                    <a:pt x="2131273" y="92207"/>
                    <a:pt x="2044947" y="101203"/>
                    <a:pt x="1878052" y="98954"/>
                  </a:cubicBezTo>
                  <a:cubicBezTo>
                    <a:pt x="1864624" y="98954"/>
                    <a:pt x="1952867" y="98954"/>
                    <a:pt x="1947112" y="96705"/>
                  </a:cubicBezTo>
                  <a:cubicBezTo>
                    <a:pt x="1837767" y="98954"/>
                    <a:pt x="1749524" y="92207"/>
                    <a:pt x="1580710" y="94456"/>
                  </a:cubicBezTo>
                  <a:cubicBezTo>
                    <a:pt x="1609485" y="94456"/>
                    <a:pt x="1617158" y="92207"/>
                    <a:pt x="1620995" y="92207"/>
                  </a:cubicBezTo>
                  <a:cubicBezTo>
                    <a:pt x="1624832" y="92207"/>
                    <a:pt x="1551935" y="94456"/>
                    <a:pt x="1507813" y="96705"/>
                  </a:cubicBezTo>
                  <a:cubicBezTo>
                    <a:pt x="1482875" y="94456"/>
                    <a:pt x="1540425" y="94456"/>
                    <a:pt x="1526996" y="94456"/>
                  </a:cubicBezTo>
                  <a:cubicBezTo>
                    <a:pt x="1200879" y="89958"/>
                    <a:pt x="951495" y="101203"/>
                    <a:pt x="627296" y="98954"/>
                  </a:cubicBezTo>
                  <a:cubicBezTo>
                    <a:pt x="721295" y="98954"/>
                    <a:pt x="755825" y="94456"/>
                    <a:pt x="755825" y="92207"/>
                  </a:cubicBezTo>
                  <a:lnTo>
                    <a:pt x="665663" y="92207"/>
                  </a:lnTo>
                  <a:cubicBezTo>
                    <a:pt x="631133" y="94456"/>
                    <a:pt x="562073" y="94456"/>
                    <a:pt x="504523" y="96705"/>
                  </a:cubicBezTo>
                  <a:cubicBezTo>
                    <a:pt x="498768" y="94456"/>
                    <a:pt x="469993" y="94456"/>
                    <a:pt x="498768" y="92207"/>
                  </a:cubicBezTo>
                  <a:cubicBezTo>
                    <a:pt x="320362" y="85460"/>
                    <a:pt x="218690" y="101203"/>
                    <a:pt x="0" y="98954"/>
                  </a:cubicBezTo>
                  <a:lnTo>
                    <a:pt x="264731" y="87709"/>
                  </a:lnTo>
                  <a:lnTo>
                    <a:pt x="199507" y="83211"/>
                  </a:lnTo>
                  <a:lnTo>
                    <a:pt x="316526" y="78713"/>
                  </a:lnTo>
                  <a:cubicBezTo>
                    <a:pt x="247466" y="74215"/>
                    <a:pt x="186079" y="80962"/>
                    <a:pt x="176487" y="76464"/>
                  </a:cubicBezTo>
                  <a:cubicBezTo>
                    <a:pt x="191834" y="76464"/>
                    <a:pt x="228282" y="76464"/>
                    <a:pt x="228282" y="74215"/>
                  </a:cubicBezTo>
                  <a:cubicBezTo>
                    <a:pt x="161140" y="71966"/>
                    <a:pt x="157304" y="76464"/>
                    <a:pt x="105509" y="76464"/>
                  </a:cubicBezTo>
                  <a:cubicBezTo>
                    <a:pt x="239792" y="67469"/>
                    <a:pt x="498768" y="69717"/>
                    <a:pt x="638806" y="67469"/>
                  </a:cubicBezTo>
                  <a:cubicBezTo>
                    <a:pt x="661826" y="67469"/>
                    <a:pt x="621541" y="69717"/>
                    <a:pt x="617704" y="69717"/>
                  </a:cubicBezTo>
                  <a:cubicBezTo>
                    <a:pt x="673336" y="69717"/>
                    <a:pt x="707866" y="71966"/>
                    <a:pt x="780763" y="71966"/>
                  </a:cubicBezTo>
                  <a:cubicBezTo>
                    <a:pt x="824885" y="67469"/>
                    <a:pt x="746233" y="67469"/>
                    <a:pt x="711703" y="67469"/>
                  </a:cubicBezTo>
                  <a:cubicBezTo>
                    <a:pt x="715540" y="65220"/>
                    <a:pt x="732805" y="65220"/>
                    <a:pt x="773090" y="65220"/>
                  </a:cubicBezTo>
                  <a:cubicBezTo>
                    <a:pt x="782682" y="69717"/>
                    <a:pt x="989862" y="67469"/>
                    <a:pt x="1041657" y="71966"/>
                  </a:cubicBezTo>
                  <a:cubicBezTo>
                    <a:pt x="1252674" y="71966"/>
                    <a:pt x="1007127" y="60722"/>
                    <a:pt x="1214307" y="62971"/>
                  </a:cubicBezTo>
                  <a:lnTo>
                    <a:pt x="1275694" y="67469"/>
                  </a:lnTo>
                  <a:cubicBezTo>
                    <a:pt x="1394631" y="65220"/>
                    <a:pt x="1550017" y="60722"/>
                    <a:pt x="1684300" y="62971"/>
                  </a:cubicBezTo>
                  <a:lnTo>
                    <a:pt x="1657443" y="62971"/>
                  </a:lnTo>
                  <a:cubicBezTo>
                    <a:pt x="1638260" y="65220"/>
                    <a:pt x="1668953" y="65220"/>
                    <a:pt x="1682382" y="67469"/>
                  </a:cubicBezTo>
                  <a:cubicBezTo>
                    <a:pt x="1785972" y="69717"/>
                    <a:pt x="1878052" y="62971"/>
                    <a:pt x="1939439" y="67469"/>
                  </a:cubicBezTo>
                  <a:cubicBezTo>
                    <a:pt x="2056457" y="62971"/>
                    <a:pt x="2250209" y="58473"/>
                    <a:pt x="2384493" y="56224"/>
                  </a:cubicBezTo>
                  <a:cubicBezTo>
                    <a:pt x="2420941" y="62971"/>
                    <a:pt x="2209924" y="62971"/>
                    <a:pt x="2154293" y="67469"/>
                  </a:cubicBezTo>
                  <a:lnTo>
                    <a:pt x="2277066" y="67469"/>
                  </a:lnTo>
                  <a:cubicBezTo>
                    <a:pt x="2200333" y="67469"/>
                    <a:pt x="2171558" y="69717"/>
                    <a:pt x="2125517" y="71966"/>
                  </a:cubicBezTo>
                  <a:cubicBezTo>
                    <a:pt x="2232944" y="74215"/>
                    <a:pt x="2267475" y="67469"/>
                    <a:pt x="2369146" y="67469"/>
                  </a:cubicBezTo>
                  <a:cubicBezTo>
                    <a:pt x="2361473" y="67469"/>
                    <a:pt x="2374901" y="69717"/>
                    <a:pt x="2420941" y="69717"/>
                  </a:cubicBezTo>
                  <a:lnTo>
                    <a:pt x="2434370" y="65220"/>
                  </a:lnTo>
                  <a:cubicBezTo>
                    <a:pt x="2434370" y="65220"/>
                    <a:pt x="2440125" y="65220"/>
                    <a:pt x="2455472" y="65220"/>
                  </a:cubicBezTo>
                  <a:lnTo>
                    <a:pt x="2633877" y="62971"/>
                  </a:lnTo>
                  <a:cubicBezTo>
                    <a:pt x="2595510" y="60722"/>
                    <a:pt x="2593592" y="58473"/>
                    <a:pt x="2547552" y="58473"/>
                  </a:cubicBezTo>
                  <a:cubicBezTo>
                    <a:pt x="2564816" y="60722"/>
                    <a:pt x="2524531" y="60722"/>
                    <a:pt x="2478492" y="60722"/>
                  </a:cubicBezTo>
                  <a:cubicBezTo>
                    <a:pt x="2518777" y="58473"/>
                    <a:pt x="2434370" y="58473"/>
                    <a:pt x="2434370" y="56224"/>
                  </a:cubicBezTo>
                  <a:cubicBezTo>
                    <a:pt x="2528368" y="56224"/>
                    <a:pt x="2641550" y="56224"/>
                    <a:pt x="2702937" y="53975"/>
                  </a:cubicBezTo>
                  <a:lnTo>
                    <a:pt x="2722120" y="58473"/>
                  </a:lnTo>
                  <a:lnTo>
                    <a:pt x="2965749" y="58473"/>
                  </a:lnTo>
                  <a:lnTo>
                    <a:pt x="2946566" y="60722"/>
                  </a:lnTo>
                  <a:cubicBezTo>
                    <a:pt x="3052074" y="60722"/>
                    <a:pt x="3157583" y="58473"/>
                    <a:pt x="3251581" y="62971"/>
                  </a:cubicBezTo>
                  <a:cubicBezTo>
                    <a:pt x="3347498" y="58473"/>
                    <a:pt x="3466435" y="53975"/>
                    <a:pt x="3545087" y="49477"/>
                  </a:cubicBezTo>
                  <a:cubicBezTo>
                    <a:pt x="3585372" y="44979"/>
                    <a:pt x="3823246" y="56224"/>
                    <a:pt x="3930672" y="47228"/>
                  </a:cubicBezTo>
                  <a:cubicBezTo>
                    <a:pt x="3936427" y="49477"/>
                    <a:pt x="3855857" y="51726"/>
                    <a:pt x="3819409" y="53975"/>
                  </a:cubicBezTo>
                  <a:cubicBezTo>
                    <a:pt x="3890388" y="53975"/>
                    <a:pt x="3947938" y="49477"/>
                    <a:pt x="3970958" y="53975"/>
                  </a:cubicBezTo>
                  <a:cubicBezTo>
                    <a:pt x="3809817" y="51726"/>
                    <a:pt x="3978631" y="58473"/>
                    <a:pt x="3907653" y="60722"/>
                  </a:cubicBezTo>
                  <a:cubicBezTo>
                    <a:pt x="3982468" y="60722"/>
                    <a:pt x="4061120" y="58473"/>
                    <a:pt x="4097568" y="56224"/>
                  </a:cubicBezTo>
                  <a:cubicBezTo>
                    <a:pt x="3976713" y="56224"/>
                    <a:pt x="4139771" y="49477"/>
                    <a:pt x="4016998" y="51726"/>
                  </a:cubicBezTo>
                  <a:cubicBezTo>
                    <a:pt x="4112915" y="47228"/>
                    <a:pt x="4241443" y="44979"/>
                    <a:pt x="4354625" y="47228"/>
                  </a:cubicBezTo>
                  <a:cubicBezTo>
                    <a:pt x="4354625" y="49477"/>
                    <a:pt x="4368054" y="49477"/>
                    <a:pt x="4410257" y="51726"/>
                  </a:cubicBezTo>
                  <a:lnTo>
                    <a:pt x="4444787" y="47228"/>
                  </a:lnTo>
                  <a:cubicBezTo>
                    <a:pt x="4496582" y="47228"/>
                    <a:pt x="4341197" y="51726"/>
                    <a:pt x="4448624" y="51726"/>
                  </a:cubicBezTo>
                  <a:cubicBezTo>
                    <a:pt x="4557969" y="47228"/>
                    <a:pt x="4778578" y="56224"/>
                    <a:pt x="4826537" y="44979"/>
                  </a:cubicBezTo>
                  <a:cubicBezTo>
                    <a:pt x="4910944" y="49477"/>
                    <a:pt x="4667314" y="49477"/>
                    <a:pt x="4793925" y="53975"/>
                  </a:cubicBezTo>
                  <a:cubicBezTo>
                    <a:pt x="4721028" y="58473"/>
                    <a:pt x="4619356" y="53975"/>
                    <a:pt x="4596336" y="58473"/>
                  </a:cubicBezTo>
                  <a:cubicBezTo>
                    <a:pt x="4667314" y="58473"/>
                    <a:pt x="4621275" y="62971"/>
                    <a:pt x="4667314" y="62971"/>
                  </a:cubicBezTo>
                  <a:lnTo>
                    <a:pt x="4747884" y="60722"/>
                  </a:lnTo>
                  <a:lnTo>
                    <a:pt x="4730619" y="60722"/>
                  </a:lnTo>
                  <a:cubicBezTo>
                    <a:pt x="4864903" y="53975"/>
                    <a:pt x="5077838" y="56224"/>
                    <a:pt x="5250489" y="56224"/>
                  </a:cubicBezTo>
                  <a:cubicBezTo>
                    <a:pt x="5394364" y="49477"/>
                    <a:pt x="5496036" y="42730"/>
                    <a:pt x="5670605" y="42730"/>
                  </a:cubicBezTo>
                  <a:cubicBezTo>
                    <a:pt x="5618810" y="44979"/>
                    <a:pt x="5814480" y="44979"/>
                    <a:pt x="5705134" y="51726"/>
                  </a:cubicBezTo>
                  <a:cubicBezTo>
                    <a:pt x="5785705" y="53975"/>
                    <a:pt x="5866275" y="49477"/>
                    <a:pt x="5866275" y="47228"/>
                  </a:cubicBezTo>
                  <a:cubicBezTo>
                    <a:pt x="5795296" y="47228"/>
                    <a:pt x="5841337" y="47228"/>
                    <a:pt x="5781868" y="47228"/>
                  </a:cubicBezTo>
                  <a:cubicBezTo>
                    <a:pt x="5822154" y="42730"/>
                    <a:pt x="5916152" y="42730"/>
                    <a:pt x="5954518" y="44979"/>
                  </a:cubicBezTo>
                  <a:cubicBezTo>
                    <a:pt x="5935335" y="44979"/>
                    <a:pt x="5943008" y="44979"/>
                    <a:pt x="5939172" y="47228"/>
                  </a:cubicBezTo>
                  <a:cubicBezTo>
                    <a:pt x="6023579" y="47228"/>
                    <a:pt x="5979457" y="42730"/>
                    <a:pt x="6040844" y="42730"/>
                  </a:cubicBezTo>
                  <a:cubicBezTo>
                    <a:pt x="6060027" y="44979"/>
                    <a:pt x="6177046" y="42730"/>
                    <a:pt x="6232677" y="44979"/>
                  </a:cubicBezTo>
                  <a:lnTo>
                    <a:pt x="6313248" y="38232"/>
                  </a:lnTo>
                  <a:cubicBezTo>
                    <a:pt x="6269126" y="42730"/>
                    <a:pt x="6391900" y="40481"/>
                    <a:pt x="6403410" y="42730"/>
                  </a:cubicBezTo>
                  <a:cubicBezTo>
                    <a:pt x="6462878" y="40481"/>
                    <a:pt x="6510836" y="35983"/>
                    <a:pt x="6599080" y="35983"/>
                  </a:cubicBezTo>
                  <a:cubicBezTo>
                    <a:pt x="6562631" y="38232"/>
                    <a:pt x="6681568" y="38232"/>
                    <a:pt x="6681568" y="42730"/>
                  </a:cubicBezTo>
                  <a:cubicBezTo>
                    <a:pt x="6833117" y="47228"/>
                    <a:pt x="6932870" y="31485"/>
                    <a:pt x="7076746" y="38232"/>
                  </a:cubicBezTo>
                  <a:cubicBezTo>
                    <a:pt x="7072909" y="38232"/>
                    <a:pt x="7044134" y="40481"/>
                    <a:pt x="7086338" y="42730"/>
                  </a:cubicBezTo>
                  <a:cubicBezTo>
                    <a:pt x="7118948" y="40481"/>
                    <a:pt x="7176500" y="40481"/>
                    <a:pt x="7212948" y="40481"/>
                  </a:cubicBezTo>
                  <a:lnTo>
                    <a:pt x="7211030" y="40481"/>
                  </a:lnTo>
                  <a:lnTo>
                    <a:pt x="7212948" y="40481"/>
                  </a:lnTo>
                  <a:cubicBezTo>
                    <a:pt x="7230212" y="40481"/>
                    <a:pt x="7241723" y="40481"/>
                    <a:pt x="7241723" y="38232"/>
                  </a:cubicBezTo>
                  <a:cubicBezTo>
                    <a:pt x="7303109" y="33734"/>
                    <a:pt x="7333803" y="31485"/>
                    <a:pt x="7452740" y="26987"/>
                  </a:cubicBezTo>
                  <a:cubicBezTo>
                    <a:pt x="7445066" y="22490"/>
                    <a:pt x="7343394" y="24738"/>
                    <a:pt x="7299273" y="26987"/>
                  </a:cubicBezTo>
                  <a:lnTo>
                    <a:pt x="7262824" y="31485"/>
                  </a:lnTo>
                  <a:cubicBezTo>
                    <a:pt x="7226376" y="24738"/>
                    <a:pt x="7155397" y="31485"/>
                    <a:pt x="7126622" y="29236"/>
                  </a:cubicBezTo>
                  <a:cubicBezTo>
                    <a:pt x="7199520" y="22490"/>
                    <a:pt x="7404782" y="24738"/>
                    <a:pt x="7527555" y="17992"/>
                  </a:cubicBezTo>
                  <a:cubicBezTo>
                    <a:pt x="7452740" y="13494"/>
                    <a:pt x="7289681" y="11245"/>
                    <a:pt x="7145806" y="13494"/>
                  </a:cubicBezTo>
                  <a:lnTo>
                    <a:pt x="7209111" y="15743"/>
                  </a:lnTo>
                  <a:lnTo>
                    <a:pt x="7134296" y="15743"/>
                  </a:lnTo>
                  <a:lnTo>
                    <a:pt x="7207192" y="20241"/>
                  </a:lnTo>
                  <a:lnTo>
                    <a:pt x="7009604" y="20241"/>
                  </a:lnTo>
                  <a:cubicBezTo>
                    <a:pt x="7084419" y="20241"/>
                    <a:pt x="7115112" y="26987"/>
                    <a:pt x="7072909" y="24738"/>
                  </a:cubicBezTo>
                  <a:cubicBezTo>
                    <a:pt x="6988502" y="22490"/>
                    <a:pt x="6984665" y="29236"/>
                    <a:pt x="6921360" y="29236"/>
                  </a:cubicBezTo>
                  <a:cubicBezTo>
                    <a:pt x="6955890" y="29236"/>
                    <a:pt x="7001930" y="29236"/>
                    <a:pt x="6973156" y="31485"/>
                  </a:cubicBezTo>
                  <a:cubicBezTo>
                    <a:pt x="6846545" y="26987"/>
                    <a:pt x="6812016" y="29236"/>
                    <a:pt x="6698833" y="24738"/>
                  </a:cubicBezTo>
                  <a:cubicBezTo>
                    <a:pt x="6712262" y="31485"/>
                    <a:pt x="6554958" y="24738"/>
                    <a:pt x="6537692" y="31485"/>
                  </a:cubicBezTo>
                  <a:lnTo>
                    <a:pt x="6591406" y="31485"/>
                  </a:lnTo>
                  <a:lnTo>
                    <a:pt x="6478225" y="35983"/>
                  </a:lnTo>
                  <a:cubicBezTo>
                    <a:pt x="6374634" y="31485"/>
                    <a:pt x="6570305" y="31485"/>
                    <a:pt x="6413001" y="26987"/>
                  </a:cubicBezTo>
                  <a:cubicBezTo>
                    <a:pt x="6265290" y="26987"/>
                    <a:pt x="6269126" y="33734"/>
                    <a:pt x="6154025" y="33734"/>
                  </a:cubicBezTo>
                  <a:cubicBezTo>
                    <a:pt x="6192392" y="31485"/>
                    <a:pt x="6284472" y="26987"/>
                    <a:pt x="6376553" y="26987"/>
                  </a:cubicBezTo>
                  <a:lnTo>
                    <a:pt x="6320920" y="24738"/>
                  </a:lnTo>
                  <a:cubicBezTo>
                    <a:pt x="6349696" y="22490"/>
                    <a:pt x="6478225" y="22490"/>
                    <a:pt x="6541530" y="22490"/>
                  </a:cubicBezTo>
                  <a:cubicBezTo>
                    <a:pt x="6436022" y="26987"/>
                    <a:pt x="6591406" y="24738"/>
                    <a:pt x="6639365" y="26987"/>
                  </a:cubicBezTo>
                  <a:cubicBezTo>
                    <a:pt x="6648956" y="22490"/>
                    <a:pt x="6581815" y="24738"/>
                    <a:pt x="6660466" y="20241"/>
                  </a:cubicBezTo>
                  <a:cubicBezTo>
                    <a:pt x="6585651" y="20241"/>
                    <a:pt x="6574142" y="20241"/>
                    <a:pt x="6480143" y="20241"/>
                  </a:cubicBezTo>
                  <a:cubicBezTo>
                    <a:pt x="6685405" y="20241"/>
                    <a:pt x="6664304" y="6747"/>
                    <a:pt x="6844627" y="8996"/>
                  </a:cubicBezTo>
                  <a:cubicBezTo>
                    <a:pt x="6762138" y="8996"/>
                    <a:pt x="6875320" y="13494"/>
                    <a:pt x="6884912" y="15743"/>
                  </a:cubicBezTo>
                  <a:lnTo>
                    <a:pt x="7034542" y="13494"/>
                  </a:lnTo>
                  <a:lnTo>
                    <a:pt x="7005768" y="8996"/>
                  </a:lnTo>
                  <a:cubicBezTo>
                    <a:pt x="7111276" y="6747"/>
                    <a:pt x="7147724" y="17992"/>
                    <a:pt x="7268580" y="11245"/>
                  </a:cubicBezTo>
                  <a:cubicBezTo>
                    <a:pt x="7283926" y="8996"/>
                    <a:pt x="7161152" y="8996"/>
                    <a:pt x="7184172" y="8996"/>
                  </a:cubicBezTo>
                  <a:cubicBezTo>
                    <a:pt x="7349150" y="6747"/>
                    <a:pt x="7408618" y="13494"/>
                    <a:pt x="7556330" y="17992"/>
                  </a:cubicBezTo>
                  <a:cubicBezTo>
                    <a:pt x="7565922" y="15743"/>
                    <a:pt x="7564004" y="13494"/>
                    <a:pt x="7615798" y="8996"/>
                  </a:cubicBezTo>
                  <a:cubicBezTo>
                    <a:pt x="7598533" y="13494"/>
                    <a:pt x="7636900" y="15743"/>
                    <a:pt x="7579350" y="17992"/>
                  </a:cubicBezTo>
                  <a:cubicBezTo>
                    <a:pt x="7627308" y="17992"/>
                    <a:pt x="7686776" y="15743"/>
                    <a:pt x="7728981" y="15743"/>
                  </a:cubicBezTo>
                  <a:cubicBezTo>
                    <a:pt x="7627308" y="13494"/>
                    <a:pt x="7771184" y="8996"/>
                    <a:pt x="7790367" y="8996"/>
                  </a:cubicBezTo>
                  <a:cubicBezTo>
                    <a:pt x="7844080" y="8996"/>
                    <a:pt x="7775020" y="11245"/>
                    <a:pt x="7742409" y="11245"/>
                  </a:cubicBezTo>
                  <a:cubicBezTo>
                    <a:pt x="7784611" y="13494"/>
                    <a:pt x="7834488" y="17992"/>
                    <a:pt x="7859428" y="13494"/>
                  </a:cubicBezTo>
                  <a:cubicBezTo>
                    <a:pt x="7861345" y="15743"/>
                    <a:pt x="7740490" y="22490"/>
                    <a:pt x="7661838" y="24738"/>
                  </a:cubicBezTo>
                  <a:lnTo>
                    <a:pt x="7713634" y="24738"/>
                  </a:lnTo>
                  <a:cubicBezTo>
                    <a:pt x="7677185" y="26987"/>
                    <a:pt x="7671430" y="26987"/>
                    <a:pt x="7617717" y="24738"/>
                  </a:cubicBezTo>
                  <a:cubicBezTo>
                    <a:pt x="7669512" y="29236"/>
                    <a:pt x="7663757" y="31485"/>
                    <a:pt x="7652247" y="33734"/>
                  </a:cubicBezTo>
                  <a:cubicBezTo>
                    <a:pt x="7646492" y="33734"/>
                    <a:pt x="7656083" y="33734"/>
                    <a:pt x="7650329" y="33734"/>
                  </a:cubicBezTo>
                  <a:cubicBezTo>
                    <a:pt x="7608124" y="31485"/>
                    <a:pt x="7575513" y="33734"/>
                    <a:pt x="7585105" y="35983"/>
                  </a:cubicBezTo>
                  <a:cubicBezTo>
                    <a:pt x="7546738" y="40481"/>
                    <a:pt x="7644573" y="38232"/>
                    <a:pt x="7673348" y="40481"/>
                  </a:cubicBezTo>
                  <a:lnTo>
                    <a:pt x="7736654" y="40481"/>
                  </a:lnTo>
                  <a:lnTo>
                    <a:pt x="7959181" y="22490"/>
                  </a:lnTo>
                  <a:cubicBezTo>
                    <a:pt x="8053180" y="20241"/>
                    <a:pt x="8095383" y="24738"/>
                    <a:pt x="8166362" y="26987"/>
                  </a:cubicBezTo>
                  <a:lnTo>
                    <a:pt x="8185544" y="22490"/>
                  </a:lnTo>
                  <a:cubicBezTo>
                    <a:pt x="8268033" y="22490"/>
                    <a:pt x="8346685" y="24738"/>
                    <a:pt x="8292972" y="29236"/>
                  </a:cubicBezTo>
                  <a:cubicBezTo>
                    <a:pt x="8291053" y="29236"/>
                    <a:pt x="8279542" y="29236"/>
                    <a:pt x="8262278" y="29236"/>
                  </a:cubicBezTo>
                  <a:cubicBezTo>
                    <a:pt x="8258442" y="29236"/>
                    <a:pt x="8254605" y="29236"/>
                    <a:pt x="8250768" y="29236"/>
                  </a:cubicBezTo>
                  <a:lnTo>
                    <a:pt x="8245013" y="31485"/>
                  </a:lnTo>
                  <a:lnTo>
                    <a:pt x="8394643" y="26987"/>
                  </a:lnTo>
                  <a:cubicBezTo>
                    <a:pt x="8245013" y="33734"/>
                    <a:pt x="8386970" y="35983"/>
                    <a:pt x="8362030" y="42730"/>
                  </a:cubicBezTo>
                  <a:lnTo>
                    <a:pt x="8513580" y="40481"/>
                  </a:lnTo>
                  <a:cubicBezTo>
                    <a:pt x="8421500" y="38232"/>
                    <a:pt x="8511661" y="35983"/>
                    <a:pt x="8544273" y="35983"/>
                  </a:cubicBezTo>
                  <a:cubicBezTo>
                    <a:pt x="8551947" y="40481"/>
                    <a:pt x="8665128" y="35983"/>
                    <a:pt x="8718842" y="35983"/>
                  </a:cubicBezTo>
                  <a:lnTo>
                    <a:pt x="8715005" y="35983"/>
                  </a:lnTo>
                  <a:cubicBezTo>
                    <a:pt x="8762964" y="38232"/>
                    <a:pt x="8849289" y="38232"/>
                    <a:pt x="8910676" y="35983"/>
                  </a:cubicBezTo>
                  <a:cubicBezTo>
                    <a:pt x="8906839" y="35983"/>
                    <a:pt x="8985491" y="26987"/>
                    <a:pt x="9023857" y="22490"/>
                  </a:cubicBezTo>
                  <a:cubicBezTo>
                    <a:pt x="8918349" y="22490"/>
                    <a:pt x="8981654" y="20241"/>
                    <a:pt x="8972061" y="17992"/>
                  </a:cubicBezTo>
                  <a:cubicBezTo>
                    <a:pt x="8983571" y="17992"/>
                    <a:pt x="9002756" y="17992"/>
                    <a:pt x="9004674" y="17992"/>
                  </a:cubicBezTo>
                  <a:cubicBezTo>
                    <a:pt x="9020021" y="15743"/>
                    <a:pt x="8985491" y="15743"/>
                    <a:pt x="8981654" y="13494"/>
                  </a:cubicBezTo>
                  <a:cubicBezTo>
                    <a:pt x="8870390" y="15743"/>
                    <a:pt x="8755290" y="17992"/>
                    <a:pt x="8711168" y="22490"/>
                  </a:cubicBezTo>
                  <a:cubicBezTo>
                    <a:pt x="8743780" y="26987"/>
                    <a:pt x="8768719" y="20241"/>
                    <a:pt x="8807085" y="22490"/>
                  </a:cubicBezTo>
                  <a:cubicBezTo>
                    <a:pt x="8751454" y="26987"/>
                    <a:pt x="8680475" y="24738"/>
                    <a:pt x="8588395" y="24738"/>
                  </a:cubicBezTo>
                  <a:lnTo>
                    <a:pt x="8557702" y="22490"/>
                  </a:lnTo>
                  <a:lnTo>
                    <a:pt x="8463703" y="24738"/>
                  </a:lnTo>
                  <a:cubicBezTo>
                    <a:pt x="8502069" y="22490"/>
                    <a:pt x="8479050" y="17992"/>
                    <a:pt x="8576885" y="17992"/>
                  </a:cubicBezTo>
                  <a:cubicBezTo>
                    <a:pt x="8565375" y="13494"/>
                    <a:pt x="8480969" y="17992"/>
                    <a:pt x="8419581" y="17992"/>
                  </a:cubicBezTo>
                  <a:lnTo>
                    <a:pt x="8388888" y="22490"/>
                  </a:lnTo>
                  <a:cubicBezTo>
                    <a:pt x="8402316" y="20241"/>
                    <a:pt x="8273787" y="20241"/>
                    <a:pt x="8363949" y="15743"/>
                  </a:cubicBezTo>
                  <a:lnTo>
                    <a:pt x="8513580" y="11245"/>
                  </a:lnTo>
                  <a:lnTo>
                    <a:pt x="8471376" y="8996"/>
                  </a:lnTo>
                  <a:lnTo>
                    <a:pt x="8596068" y="8996"/>
                  </a:lnTo>
                  <a:lnTo>
                    <a:pt x="8567293" y="8996"/>
                  </a:lnTo>
                  <a:cubicBezTo>
                    <a:pt x="8768719" y="8996"/>
                    <a:pt x="8626762" y="17992"/>
                    <a:pt x="8830105" y="13494"/>
                  </a:cubicBezTo>
                  <a:cubicBezTo>
                    <a:pt x="8893409" y="8996"/>
                    <a:pt x="8960552" y="8996"/>
                    <a:pt x="9085244" y="8996"/>
                  </a:cubicBezTo>
                  <a:cubicBezTo>
                    <a:pt x="8995082" y="8996"/>
                    <a:pt x="9075653" y="11245"/>
                    <a:pt x="9043041" y="15743"/>
                  </a:cubicBezTo>
                  <a:cubicBezTo>
                    <a:pt x="9133203" y="17992"/>
                    <a:pt x="9163895" y="13494"/>
                    <a:pt x="9211854" y="8996"/>
                  </a:cubicBezTo>
                  <a:cubicBezTo>
                    <a:pt x="9234875" y="13494"/>
                    <a:pt x="9252140" y="15743"/>
                    <a:pt x="9169651" y="15743"/>
                  </a:cubicBezTo>
                  <a:cubicBezTo>
                    <a:pt x="9160058" y="22490"/>
                    <a:pt x="9278997" y="13494"/>
                    <a:pt x="9284751" y="20241"/>
                  </a:cubicBezTo>
                  <a:cubicBezTo>
                    <a:pt x="9557155" y="20241"/>
                    <a:pt x="9503442" y="0"/>
                    <a:pt x="9819967" y="8996"/>
                  </a:cubicBezTo>
                  <a:lnTo>
                    <a:pt x="9808457" y="8996"/>
                  </a:lnTo>
                  <a:cubicBezTo>
                    <a:pt x="10009883" y="8996"/>
                    <a:pt x="10126901" y="8996"/>
                    <a:pt x="10312980" y="8996"/>
                  </a:cubicBezTo>
                  <a:lnTo>
                    <a:pt x="10458775" y="13494"/>
                  </a:lnTo>
                  <a:cubicBezTo>
                    <a:pt x="10426161" y="13494"/>
                    <a:pt x="10337918" y="20241"/>
                    <a:pt x="10380122" y="22490"/>
                  </a:cubicBezTo>
                  <a:cubicBezTo>
                    <a:pt x="10307225" y="15743"/>
                    <a:pt x="10232410" y="17992"/>
                    <a:pt x="10155675" y="15743"/>
                  </a:cubicBezTo>
                  <a:cubicBezTo>
                    <a:pt x="10148003" y="15743"/>
                    <a:pt x="10178696" y="17992"/>
                    <a:pt x="10192125" y="20241"/>
                  </a:cubicBezTo>
                  <a:cubicBezTo>
                    <a:pt x="10146085" y="20241"/>
                    <a:pt x="10123066" y="15743"/>
                    <a:pt x="10061678" y="17992"/>
                  </a:cubicBezTo>
                  <a:cubicBezTo>
                    <a:pt x="10063595" y="17992"/>
                    <a:pt x="10130739" y="20241"/>
                    <a:pt x="10080861" y="20241"/>
                  </a:cubicBezTo>
                  <a:lnTo>
                    <a:pt x="9996454" y="17992"/>
                  </a:lnTo>
                  <a:cubicBezTo>
                    <a:pt x="9885191" y="20241"/>
                    <a:pt x="9942742" y="26987"/>
                    <a:pt x="9810375" y="24738"/>
                  </a:cubicBezTo>
                  <a:cubicBezTo>
                    <a:pt x="9835313" y="22490"/>
                    <a:pt x="9885191" y="15743"/>
                    <a:pt x="9936987" y="15743"/>
                  </a:cubicBezTo>
                  <a:cubicBezTo>
                    <a:pt x="9875599" y="13494"/>
                    <a:pt x="10015637" y="13494"/>
                    <a:pt x="9961923" y="11245"/>
                  </a:cubicBezTo>
                  <a:cubicBezTo>
                    <a:pt x="9875599" y="15743"/>
                    <a:pt x="9833396" y="11245"/>
                    <a:pt x="9718295" y="15743"/>
                  </a:cubicBezTo>
                  <a:cubicBezTo>
                    <a:pt x="9731725" y="15743"/>
                    <a:pt x="9735561" y="13494"/>
                    <a:pt x="9764337" y="13494"/>
                  </a:cubicBezTo>
                  <a:lnTo>
                    <a:pt x="9597440" y="11245"/>
                  </a:lnTo>
                  <a:cubicBezTo>
                    <a:pt x="9637726" y="13494"/>
                    <a:pt x="9459320" y="15743"/>
                    <a:pt x="9474667" y="20241"/>
                  </a:cubicBezTo>
                  <a:cubicBezTo>
                    <a:pt x="9653073" y="22490"/>
                    <a:pt x="9601277" y="17992"/>
                    <a:pt x="9802701" y="20241"/>
                  </a:cubicBezTo>
                  <a:cubicBezTo>
                    <a:pt x="9745152" y="22490"/>
                    <a:pt x="9672255" y="26987"/>
                    <a:pt x="9637726" y="31485"/>
                  </a:cubicBezTo>
                  <a:cubicBezTo>
                    <a:pt x="9635807" y="31485"/>
                    <a:pt x="9631970" y="31485"/>
                    <a:pt x="9626215" y="31485"/>
                  </a:cubicBezTo>
                  <a:cubicBezTo>
                    <a:pt x="9595523" y="35983"/>
                    <a:pt x="9626215" y="38232"/>
                    <a:pt x="9626215" y="47228"/>
                  </a:cubicBezTo>
                  <a:cubicBezTo>
                    <a:pt x="9718295" y="40481"/>
                    <a:pt x="9779682" y="44979"/>
                    <a:pt x="9889027" y="42730"/>
                  </a:cubicBezTo>
                  <a:cubicBezTo>
                    <a:pt x="9910129" y="35983"/>
                    <a:pt x="9825723" y="35983"/>
                    <a:pt x="9772009" y="35983"/>
                  </a:cubicBezTo>
                  <a:lnTo>
                    <a:pt x="9867925" y="33734"/>
                  </a:lnTo>
                  <a:lnTo>
                    <a:pt x="9848742" y="35983"/>
                  </a:lnTo>
                  <a:lnTo>
                    <a:pt x="10092371" y="38232"/>
                  </a:lnTo>
                  <a:cubicBezTo>
                    <a:pt x="10046331" y="38232"/>
                    <a:pt x="10030984" y="40481"/>
                    <a:pt x="10006046" y="42730"/>
                  </a:cubicBezTo>
                  <a:cubicBezTo>
                    <a:pt x="10038658" y="42730"/>
                    <a:pt x="10069351" y="42730"/>
                    <a:pt x="10101963" y="44979"/>
                  </a:cubicBezTo>
                  <a:cubicBezTo>
                    <a:pt x="10094289" y="40481"/>
                    <a:pt x="10100044" y="38232"/>
                    <a:pt x="10130739" y="38232"/>
                  </a:cubicBezTo>
                  <a:cubicBezTo>
                    <a:pt x="10286123" y="38232"/>
                    <a:pt x="10374367" y="42730"/>
                    <a:pt x="10431917" y="47228"/>
                  </a:cubicBezTo>
                  <a:lnTo>
                    <a:pt x="10449182" y="47228"/>
                  </a:lnTo>
                  <a:cubicBezTo>
                    <a:pt x="10424243" y="42730"/>
                    <a:pt x="10560445" y="38232"/>
                    <a:pt x="10610322" y="33734"/>
                  </a:cubicBezTo>
                  <a:cubicBezTo>
                    <a:pt x="10608403" y="38232"/>
                    <a:pt x="10690891" y="35983"/>
                    <a:pt x="10735015" y="38232"/>
                  </a:cubicBezTo>
                  <a:cubicBezTo>
                    <a:pt x="10759951" y="33734"/>
                    <a:pt x="10727341" y="26987"/>
                    <a:pt x="10673627" y="22490"/>
                  </a:cubicBezTo>
                  <a:cubicBezTo>
                    <a:pt x="10566201" y="26987"/>
                    <a:pt x="10614159" y="26987"/>
                    <a:pt x="10564282" y="33734"/>
                  </a:cubicBezTo>
                  <a:lnTo>
                    <a:pt x="10393551" y="38232"/>
                  </a:lnTo>
                  <a:lnTo>
                    <a:pt x="10431917" y="33734"/>
                  </a:lnTo>
                  <a:cubicBezTo>
                    <a:pt x="10347510" y="33734"/>
                    <a:pt x="10265021" y="38232"/>
                    <a:pt x="10270775" y="33734"/>
                  </a:cubicBezTo>
                  <a:cubicBezTo>
                    <a:pt x="10316817" y="29236"/>
                    <a:pt x="10389713" y="31485"/>
                    <a:pt x="10433835" y="26987"/>
                  </a:cubicBezTo>
                  <a:lnTo>
                    <a:pt x="10378204" y="24738"/>
                  </a:lnTo>
                  <a:cubicBezTo>
                    <a:pt x="10477957" y="20241"/>
                    <a:pt x="10429998" y="31485"/>
                    <a:pt x="10548935" y="26987"/>
                  </a:cubicBezTo>
                  <a:cubicBezTo>
                    <a:pt x="10504813" y="22490"/>
                    <a:pt x="10560445" y="26987"/>
                    <a:pt x="10612241" y="22490"/>
                  </a:cubicBezTo>
                  <a:cubicBezTo>
                    <a:pt x="10570037" y="20241"/>
                    <a:pt x="10401223" y="24738"/>
                    <a:pt x="10435754" y="15743"/>
                  </a:cubicBezTo>
                  <a:cubicBezTo>
                    <a:pt x="10499059" y="13494"/>
                    <a:pt x="10646771" y="26987"/>
                    <a:pt x="10729259" y="17992"/>
                  </a:cubicBezTo>
                  <a:lnTo>
                    <a:pt x="10723503" y="17992"/>
                  </a:lnTo>
                  <a:cubicBezTo>
                    <a:pt x="10846279" y="20241"/>
                    <a:pt x="10888481" y="15743"/>
                    <a:pt x="10934521" y="11245"/>
                  </a:cubicBezTo>
                  <a:cubicBezTo>
                    <a:pt x="10986315" y="15743"/>
                    <a:pt x="11057295" y="11245"/>
                    <a:pt x="11112926" y="11245"/>
                  </a:cubicBezTo>
                  <a:lnTo>
                    <a:pt x="11112926" y="13494"/>
                  </a:lnTo>
                  <a:lnTo>
                    <a:pt x="11191579" y="11245"/>
                  </a:lnTo>
                  <a:cubicBezTo>
                    <a:pt x="11153212" y="15743"/>
                    <a:pt x="11099498" y="11245"/>
                    <a:pt x="11030439" y="13494"/>
                  </a:cubicBezTo>
                  <a:lnTo>
                    <a:pt x="11040029" y="17992"/>
                  </a:lnTo>
                  <a:cubicBezTo>
                    <a:pt x="10961377" y="11245"/>
                    <a:pt x="10907665" y="20241"/>
                    <a:pt x="10848196" y="22490"/>
                  </a:cubicBezTo>
                  <a:cubicBezTo>
                    <a:pt x="10936439" y="20241"/>
                    <a:pt x="11097581" y="24738"/>
                    <a:pt x="11118681" y="15743"/>
                  </a:cubicBezTo>
                  <a:lnTo>
                    <a:pt x="11172395" y="20241"/>
                  </a:lnTo>
                  <a:lnTo>
                    <a:pt x="11199252" y="17992"/>
                  </a:lnTo>
                  <a:cubicBezTo>
                    <a:pt x="11239537" y="22490"/>
                    <a:pt x="11199252" y="26987"/>
                    <a:pt x="11118681" y="29236"/>
                  </a:cubicBezTo>
                  <a:cubicBezTo>
                    <a:pt x="11105253" y="26987"/>
                    <a:pt x="11099498" y="26987"/>
                    <a:pt x="11103335" y="24738"/>
                  </a:cubicBezTo>
                  <a:cubicBezTo>
                    <a:pt x="11066886" y="26987"/>
                    <a:pt x="11032356" y="31485"/>
                    <a:pt x="10944113" y="29236"/>
                  </a:cubicBezTo>
                  <a:lnTo>
                    <a:pt x="10992071" y="26987"/>
                  </a:lnTo>
                  <a:cubicBezTo>
                    <a:pt x="10880808" y="26987"/>
                    <a:pt x="10779135" y="29236"/>
                    <a:pt x="10742687" y="33734"/>
                  </a:cubicBezTo>
                  <a:cubicBezTo>
                    <a:pt x="10901909" y="35983"/>
                    <a:pt x="11059213" y="35983"/>
                    <a:pt x="11208843" y="35983"/>
                  </a:cubicBezTo>
                  <a:cubicBezTo>
                    <a:pt x="11252964" y="24738"/>
                    <a:pt x="11304760" y="20241"/>
                    <a:pt x="11327780" y="11245"/>
                  </a:cubicBezTo>
                  <a:cubicBezTo>
                    <a:pt x="11427533" y="8996"/>
                    <a:pt x="11565653" y="8996"/>
                    <a:pt x="11651979" y="11245"/>
                  </a:cubicBezTo>
                  <a:lnTo>
                    <a:pt x="11644307" y="13494"/>
                  </a:lnTo>
                  <a:cubicBezTo>
                    <a:pt x="11686509" y="13494"/>
                    <a:pt x="11726795" y="13494"/>
                    <a:pt x="11759405" y="13494"/>
                  </a:cubicBezTo>
                  <a:cubicBezTo>
                    <a:pt x="11803528" y="15743"/>
                    <a:pt x="11728713" y="17992"/>
                    <a:pt x="11759405" y="17992"/>
                  </a:cubicBezTo>
                  <a:lnTo>
                    <a:pt x="11903281" y="15743"/>
                  </a:lnTo>
                  <a:cubicBezTo>
                    <a:pt x="11895609" y="20241"/>
                    <a:pt x="11772833" y="20241"/>
                    <a:pt x="11715285" y="20241"/>
                  </a:cubicBezTo>
                  <a:cubicBezTo>
                    <a:pt x="11726795" y="20241"/>
                    <a:pt x="11747896" y="17992"/>
                    <a:pt x="11742141" y="17992"/>
                  </a:cubicBezTo>
                  <a:cubicBezTo>
                    <a:pt x="11674999" y="15743"/>
                    <a:pt x="11550307" y="24738"/>
                    <a:pt x="11521532" y="17992"/>
                  </a:cubicBezTo>
                  <a:cubicBezTo>
                    <a:pt x="11488921" y="17992"/>
                    <a:pt x="11586756" y="13494"/>
                    <a:pt x="11477409" y="13494"/>
                  </a:cubicBezTo>
                  <a:cubicBezTo>
                    <a:pt x="11402595" y="11245"/>
                    <a:pt x="11377657" y="15743"/>
                    <a:pt x="11369984" y="17992"/>
                  </a:cubicBezTo>
                  <a:cubicBezTo>
                    <a:pt x="11369984" y="20241"/>
                    <a:pt x="11487001" y="20241"/>
                    <a:pt x="11446717" y="24738"/>
                  </a:cubicBezTo>
                  <a:cubicBezTo>
                    <a:pt x="11504268" y="24738"/>
                    <a:pt x="11527287" y="20241"/>
                    <a:pt x="11600184" y="22490"/>
                  </a:cubicBezTo>
                  <a:cubicBezTo>
                    <a:pt x="11542635" y="22490"/>
                    <a:pt x="11465900" y="26987"/>
                    <a:pt x="11435207" y="24738"/>
                  </a:cubicBezTo>
                  <a:cubicBezTo>
                    <a:pt x="11322025" y="29236"/>
                    <a:pt x="11339291" y="40481"/>
                    <a:pt x="11391085" y="40481"/>
                  </a:cubicBezTo>
                  <a:cubicBezTo>
                    <a:pt x="11379575" y="35983"/>
                    <a:pt x="11598267" y="35983"/>
                    <a:pt x="11450555" y="31485"/>
                  </a:cubicBezTo>
                  <a:cubicBezTo>
                    <a:pt x="11515777" y="26987"/>
                    <a:pt x="11638551" y="26987"/>
                    <a:pt x="11724876" y="24738"/>
                  </a:cubicBezTo>
                  <a:lnTo>
                    <a:pt x="11721039" y="24738"/>
                  </a:lnTo>
                  <a:lnTo>
                    <a:pt x="11828467" y="24738"/>
                  </a:lnTo>
                  <a:cubicBezTo>
                    <a:pt x="11813120" y="24738"/>
                    <a:pt x="11780508" y="26987"/>
                    <a:pt x="11780508" y="29236"/>
                  </a:cubicBezTo>
                  <a:lnTo>
                    <a:pt x="11928220" y="22490"/>
                  </a:lnTo>
                  <a:cubicBezTo>
                    <a:pt x="11845731" y="26987"/>
                    <a:pt x="11981933" y="24738"/>
                    <a:pt x="12020300" y="26987"/>
                  </a:cubicBezTo>
                  <a:cubicBezTo>
                    <a:pt x="12035647" y="24738"/>
                    <a:pt x="12093197" y="22490"/>
                    <a:pt x="12037565" y="20241"/>
                  </a:cubicBezTo>
                  <a:cubicBezTo>
                    <a:pt x="11974260" y="15743"/>
                    <a:pt x="12001116" y="20241"/>
                    <a:pt x="11943567" y="22490"/>
                  </a:cubicBezTo>
                  <a:lnTo>
                    <a:pt x="12026055" y="15743"/>
                  </a:lnTo>
                  <a:lnTo>
                    <a:pt x="12031809" y="15743"/>
                  </a:lnTo>
                  <a:lnTo>
                    <a:pt x="12081687" y="11245"/>
                  </a:lnTo>
                  <a:cubicBezTo>
                    <a:pt x="12191032" y="11245"/>
                    <a:pt x="12031809" y="22490"/>
                    <a:pt x="12173768" y="17992"/>
                  </a:cubicBezTo>
                  <a:lnTo>
                    <a:pt x="12156503" y="11245"/>
                  </a:lnTo>
                  <a:cubicBezTo>
                    <a:pt x="12319560" y="13494"/>
                    <a:pt x="12530579" y="20241"/>
                    <a:pt x="12645679" y="17992"/>
                  </a:cubicBezTo>
                  <a:cubicBezTo>
                    <a:pt x="12613067" y="20241"/>
                    <a:pt x="12599637" y="26987"/>
                    <a:pt x="12643759" y="31485"/>
                  </a:cubicBezTo>
                  <a:cubicBezTo>
                    <a:pt x="12593883" y="29236"/>
                    <a:pt x="12494129" y="29236"/>
                    <a:pt x="12421232" y="29236"/>
                  </a:cubicBezTo>
                  <a:cubicBezTo>
                    <a:pt x="12407804" y="29236"/>
                    <a:pt x="12511395" y="22490"/>
                    <a:pt x="12590045" y="24738"/>
                  </a:cubicBezTo>
                  <a:cubicBezTo>
                    <a:pt x="12551679" y="13494"/>
                    <a:pt x="12394376" y="29236"/>
                    <a:pt x="12384784" y="20241"/>
                  </a:cubicBezTo>
                  <a:cubicBezTo>
                    <a:pt x="12185277" y="15743"/>
                    <a:pt x="12237072" y="29236"/>
                    <a:pt x="12068259" y="22490"/>
                  </a:cubicBezTo>
                  <a:cubicBezTo>
                    <a:pt x="12066340" y="26987"/>
                    <a:pt x="12020300" y="24738"/>
                    <a:pt x="12010708" y="29236"/>
                  </a:cubicBezTo>
                  <a:cubicBezTo>
                    <a:pt x="12060585" y="38232"/>
                    <a:pt x="12237072" y="29236"/>
                    <a:pt x="12346417" y="31485"/>
                  </a:cubicBezTo>
                  <a:cubicBezTo>
                    <a:pt x="12334908" y="33734"/>
                    <a:pt x="12313805" y="33734"/>
                    <a:pt x="12309969" y="33734"/>
                  </a:cubicBezTo>
                  <a:cubicBezTo>
                    <a:pt x="12386703" y="35983"/>
                    <a:pt x="12419315" y="33734"/>
                    <a:pt x="12474945" y="33734"/>
                  </a:cubicBezTo>
                  <a:lnTo>
                    <a:pt x="12467272" y="31485"/>
                  </a:lnTo>
                  <a:cubicBezTo>
                    <a:pt x="12563189" y="26987"/>
                    <a:pt x="12526741" y="35983"/>
                    <a:pt x="12582373" y="38232"/>
                  </a:cubicBezTo>
                  <a:cubicBezTo>
                    <a:pt x="12603475" y="38232"/>
                    <a:pt x="12682125" y="38232"/>
                    <a:pt x="12668697" y="35983"/>
                  </a:cubicBezTo>
                  <a:lnTo>
                    <a:pt x="12770369" y="40481"/>
                  </a:lnTo>
                  <a:lnTo>
                    <a:pt x="12766532" y="35983"/>
                  </a:lnTo>
                  <a:cubicBezTo>
                    <a:pt x="12824083" y="33734"/>
                    <a:pt x="12835593" y="38232"/>
                    <a:pt x="12887388" y="35983"/>
                  </a:cubicBezTo>
                  <a:lnTo>
                    <a:pt x="12889308" y="31485"/>
                  </a:lnTo>
                  <a:lnTo>
                    <a:pt x="12747349" y="29236"/>
                  </a:lnTo>
                  <a:cubicBezTo>
                    <a:pt x="12820245" y="26987"/>
                    <a:pt x="12768451" y="24738"/>
                    <a:pt x="12847103" y="22490"/>
                  </a:cubicBezTo>
                  <a:cubicBezTo>
                    <a:pt x="12758860" y="29236"/>
                    <a:pt x="12910407" y="26987"/>
                    <a:pt x="12918081" y="29236"/>
                  </a:cubicBezTo>
                  <a:lnTo>
                    <a:pt x="12977549" y="26987"/>
                  </a:lnTo>
                  <a:lnTo>
                    <a:pt x="12962203" y="29236"/>
                  </a:lnTo>
                  <a:cubicBezTo>
                    <a:pt x="13008243" y="31485"/>
                    <a:pt x="13015917" y="26987"/>
                    <a:pt x="13069631" y="26987"/>
                  </a:cubicBezTo>
                  <a:cubicBezTo>
                    <a:pt x="13006325" y="24738"/>
                    <a:pt x="12966040" y="22490"/>
                    <a:pt x="12885471" y="24738"/>
                  </a:cubicBezTo>
                  <a:cubicBezTo>
                    <a:pt x="12943019" y="22490"/>
                    <a:pt x="13060039" y="20241"/>
                    <a:pt x="13086895" y="20241"/>
                  </a:cubicBezTo>
                  <a:cubicBezTo>
                    <a:pt x="13148283" y="17992"/>
                    <a:pt x="13192404" y="22490"/>
                    <a:pt x="13249955" y="22490"/>
                  </a:cubicBezTo>
                  <a:cubicBezTo>
                    <a:pt x="13138689" y="24738"/>
                    <a:pt x="13288321" y="35983"/>
                    <a:pt x="13067712" y="33734"/>
                  </a:cubicBezTo>
                  <a:cubicBezTo>
                    <a:pt x="13071548" y="31485"/>
                    <a:pt x="13088813" y="31485"/>
                    <a:pt x="13096487" y="33734"/>
                  </a:cubicBezTo>
                  <a:cubicBezTo>
                    <a:pt x="13065795" y="26987"/>
                    <a:pt x="12964123" y="33734"/>
                    <a:pt x="12916163" y="35983"/>
                  </a:cubicBezTo>
                  <a:cubicBezTo>
                    <a:pt x="12927673" y="38232"/>
                    <a:pt x="12877797" y="40481"/>
                    <a:pt x="12962203" y="40481"/>
                  </a:cubicBezTo>
                  <a:cubicBezTo>
                    <a:pt x="12935348" y="38232"/>
                    <a:pt x="13035100" y="33734"/>
                    <a:pt x="13115671" y="35983"/>
                  </a:cubicBezTo>
                  <a:lnTo>
                    <a:pt x="13100324" y="44979"/>
                  </a:lnTo>
                  <a:lnTo>
                    <a:pt x="13219260" y="44979"/>
                  </a:lnTo>
                  <a:lnTo>
                    <a:pt x="13207749" y="44979"/>
                  </a:lnTo>
                  <a:cubicBezTo>
                    <a:pt x="13251872" y="51726"/>
                    <a:pt x="13332443" y="44979"/>
                    <a:pt x="13413013" y="47228"/>
                  </a:cubicBezTo>
                  <a:cubicBezTo>
                    <a:pt x="13472481" y="44979"/>
                    <a:pt x="13696925" y="49477"/>
                    <a:pt x="13599091" y="40481"/>
                  </a:cubicBezTo>
                  <a:cubicBezTo>
                    <a:pt x="13671989" y="44979"/>
                    <a:pt x="13735293" y="40481"/>
                    <a:pt x="13815864" y="38232"/>
                  </a:cubicBezTo>
                  <a:lnTo>
                    <a:pt x="13716109" y="35983"/>
                  </a:lnTo>
                  <a:cubicBezTo>
                    <a:pt x="13833128" y="31485"/>
                    <a:pt x="13800517" y="33734"/>
                    <a:pt x="13892596" y="24738"/>
                  </a:cubicBezTo>
                  <a:cubicBezTo>
                    <a:pt x="13902188" y="26987"/>
                    <a:pt x="13923289" y="29236"/>
                    <a:pt x="13904107" y="31485"/>
                  </a:cubicBezTo>
                  <a:cubicBezTo>
                    <a:pt x="14061409" y="31485"/>
                    <a:pt x="14285856" y="35983"/>
                    <a:pt x="14377936" y="29236"/>
                  </a:cubicBezTo>
                  <a:cubicBezTo>
                    <a:pt x="14487281" y="31485"/>
                    <a:pt x="14504547" y="40481"/>
                    <a:pt x="14659933" y="35983"/>
                  </a:cubicBezTo>
                  <a:cubicBezTo>
                    <a:pt x="14692543" y="35983"/>
                    <a:pt x="14634993" y="29236"/>
                    <a:pt x="14736665" y="31485"/>
                  </a:cubicBezTo>
                  <a:cubicBezTo>
                    <a:pt x="14744337" y="33734"/>
                    <a:pt x="14638829" y="38232"/>
                    <a:pt x="14752011" y="38232"/>
                  </a:cubicBezTo>
                  <a:cubicBezTo>
                    <a:pt x="14834499" y="31485"/>
                    <a:pt x="14943845" y="42730"/>
                    <a:pt x="15049353" y="38232"/>
                  </a:cubicBezTo>
                  <a:cubicBezTo>
                    <a:pt x="15106904" y="40481"/>
                    <a:pt x="15202821" y="40481"/>
                    <a:pt x="15183639" y="44979"/>
                  </a:cubicBezTo>
                  <a:cubicBezTo>
                    <a:pt x="15093476" y="42730"/>
                    <a:pt x="14968784" y="42730"/>
                    <a:pt x="14949601" y="44979"/>
                  </a:cubicBezTo>
                  <a:cubicBezTo>
                    <a:pt x="14961111" y="42730"/>
                    <a:pt x="14886295" y="42730"/>
                    <a:pt x="14951517" y="40481"/>
                  </a:cubicBezTo>
                  <a:cubicBezTo>
                    <a:pt x="14817235" y="35983"/>
                    <a:pt x="14865192" y="42730"/>
                    <a:pt x="14744337" y="38232"/>
                  </a:cubicBezTo>
                  <a:cubicBezTo>
                    <a:pt x="14736665" y="40481"/>
                    <a:pt x="14807644" y="44979"/>
                    <a:pt x="14832583" y="42730"/>
                  </a:cubicBezTo>
                  <a:cubicBezTo>
                    <a:pt x="14832583" y="49477"/>
                    <a:pt x="14594708" y="44979"/>
                    <a:pt x="14702135" y="53975"/>
                  </a:cubicBezTo>
                  <a:cubicBezTo>
                    <a:pt x="14830664" y="53975"/>
                    <a:pt x="14869029" y="40481"/>
                    <a:pt x="14980293" y="49477"/>
                  </a:cubicBezTo>
                  <a:cubicBezTo>
                    <a:pt x="14936172" y="51726"/>
                    <a:pt x="14865192" y="49477"/>
                    <a:pt x="14809563" y="53975"/>
                  </a:cubicBezTo>
                  <a:lnTo>
                    <a:pt x="14899724" y="58473"/>
                  </a:lnTo>
                  <a:lnTo>
                    <a:pt x="14966865" y="53975"/>
                  </a:lnTo>
                  <a:lnTo>
                    <a:pt x="14963028" y="53975"/>
                  </a:lnTo>
                  <a:cubicBezTo>
                    <a:pt x="15124169" y="60722"/>
                    <a:pt x="15112659" y="49477"/>
                    <a:pt x="15256533" y="47228"/>
                  </a:cubicBezTo>
                  <a:cubicBezTo>
                    <a:pt x="15174045" y="42730"/>
                    <a:pt x="15275719" y="35983"/>
                    <a:pt x="15212413" y="33734"/>
                  </a:cubicBezTo>
                  <a:cubicBezTo>
                    <a:pt x="15310247" y="33734"/>
                    <a:pt x="15381227" y="33734"/>
                    <a:pt x="15381227" y="40481"/>
                  </a:cubicBezTo>
                  <a:cubicBezTo>
                    <a:pt x="15200903" y="44979"/>
                    <a:pt x="15371636" y="47228"/>
                    <a:pt x="15204740" y="51726"/>
                  </a:cubicBezTo>
                  <a:cubicBezTo>
                    <a:pt x="15231596" y="53975"/>
                    <a:pt x="15164455" y="60722"/>
                    <a:pt x="15264208" y="62971"/>
                  </a:cubicBezTo>
                  <a:cubicBezTo>
                    <a:pt x="15375471" y="58473"/>
                    <a:pt x="15229677" y="56224"/>
                    <a:pt x="15342860" y="56224"/>
                  </a:cubicBezTo>
                  <a:cubicBezTo>
                    <a:pt x="15348616" y="56224"/>
                    <a:pt x="15356288" y="56224"/>
                    <a:pt x="15352451" y="58473"/>
                  </a:cubicBezTo>
                  <a:cubicBezTo>
                    <a:pt x="15402327" y="53975"/>
                    <a:pt x="15411920" y="58473"/>
                    <a:pt x="15473307" y="56224"/>
                  </a:cubicBezTo>
                  <a:lnTo>
                    <a:pt x="15459877" y="56224"/>
                  </a:lnTo>
                  <a:cubicBezTo>
                    <a:pt x="15536612" y="60722"/>
                    <a:pt x="15544287" y="53975"/>
                    <a:pt x="15609509" y="58473"/>
                  </a:cubicBezTo>
                  <a:cubicBezTo>
                    <a:pt x="15582651" y="53975"/>
                    <a:pt x="15653631" y="53975"/>
                    <a:pt x="15695833" y="51726"/>
                  </a:cubicBezTo>
                  <a:cubicBezTo>
                    <a:pt x="15628692" y="49477"/>
                    <a:pt x="15592243" y="42730"/>
                    <a:pt x="15459877" y="42730"/>
                  </a:cubicBezTo>
                  <a:cubicBezTo>
                    <a:pt x="15442613" y="44979"/>
                    <a:pt x="15452205" y="47228"/>
                    <a:pt x="15398491" y="49477"/>
                  </a:cubicBezTo>
                  <a:lnTo>
                    <a:pt x="15484817" y="49477"/>
                  </a:lnTo>
                  <a:lnTo>
                    <a:pt x="15434940" y="51726"/>
                  </a:lnTo>
                  <a:lnTo>
                    <a:pt x="15352451" y="49477"/>
                  </a:lnTo>
                  <a:cubicBezTo>
                    <a:pt x="15457961" y="47228"/>
                    <a:pt x="15410001" y="42730"/>
                    <a:pt x="15454124" y="38232"/>
                  </a:cubicBezTo>
                  <a:cubicBezTo>
                    <a:pt x="15550039" y="40481"/>
                    <a:pt x="15532775" y="38232"/>
                    <a:pt x="15592243" y="40481"/>
                  </a:cubicBezTo>
                  <a:cubicBezTo>
                    <a:pt x="15586488" y="44979"/>
                    <a:pt x="15778321" y="51726"/>
                    <a:pt x="15887668" y="53975"/>
                  </a:cubicBezTo>
                  <a:lnTo>
                    <a:pt x="15835871" y="53975"/>
                  </a:lnTo>
                  <a:cubicBezTo>
                    <a:pt x="15757220" y="56224"/>
                    <a:pt x="15891504" y="58473"/>
                    <a:pt x="15895341" y="60722"/>
                  </a:cubicBezTo>
                  <a:lnTo>
                    <a:pt x="15952891" y="58473"/>
                  </a:lnTo>
                  <a:cubicBezTo>
                    <a:pt x="15941380" y="58473"/>
                    <a:pt x="15926035" y="60722"/>
                    <a:pt x="15950972" y="60722"/>
                  </a:cubicBezTo>
                  <a:cubicBezTo>
                    <a:pt x="16031543" y="60722"/>
                    <a:pt x="16025787" y="56224"/>
                    <a:pt x="16104437" y="53975"/>
                  </a:cubicBezTo>
                  <a:cubicBezTo>
                    <a:pt x="16110193" y="58473"/>
                    <a:pt x="16044971" y="60722"/>
                    <a:pt x="16092929" y="62971"/>
                  </a:cubicBezTo>
                  <a:cubicBezTo>
                    <a:pt x="16110193" y="67469"/>
                    <a:pt x="16163909" y="74215"/>
                    <a:pt x="16269416" y="71966"/>
                  </a:cubicBezTo>
                  <a:cubicBezTo>
                    <a:pt x="16277091" y="69717"/>
                    <a:pt x="16303945" y="69717"/>
                    <a:pt x="16334640" y="69717"/>
                  </a:cubicBezTo>
                  <a:lnTo>
                    <a:pt x="16323131" y="69717"/>
                  </a:lnTo>
                  <a:lnTo>
                    <a:pt x="16392191" y="74215"/>
                  </a:lnTo>
                  <a:cubicBezTo>
                    <a:pt x="16332723" y="78713"/>
                    <a:pt x="16273253" y="71966"/>
                    <a:pt x="16213785" y="76464"/>
                  </a:cubicBezTo>
                  <a:lnTo>
                    <a:pt x="16208029" y="80962"/>
                  </a:lnTo>
                  <a:cubicBezTo>
                    <a:pt x="16161991" y="80962"/>
                    <a:pt x="16098685" y="80962"/>
                    <a:pt x="16069909" y="83211"/>
                  </a:cubicBezTo>
                  <a:cubicBezTo>
                    <a:pt x="16140888" y="85460"/>
                    <a:pt x="16156235" y="83211"/>
                    <a:pt x="16234885" y="83211"/>
                  </a:cubicBezTo>
                  <a:cubicBezTo>
                    <a:pt x="16246397" y="87709"/>
                    <a:pt x="16190765" y="87709"/>
                    <a:pt x="16181173" y="87709"/>
                  </a:cubicBezTo>
                  <a:lnTo>
                    <a:pt x="16192684" y="85460"/>
                  </a:lnTo>
                  <a:cubicBezTo>
                    <a:pt x="16098685" y="80962"/>
                    <a:pt x="16052644" y="89958"/>
                    <a:pt x="15935625" y="87709"/>
                  </a:cubicBezTo>
                  <a:cubicBezTo>
                    <a:pt x="15916443" y="87709"/>
                    <a:pt x="15927951" y="87709"/>
                    <a:pt x="15931788" y="85460"/>
                  </a:cubicBezTo>
                  <a:cubicBezTo>
                    <a:pt x="15837792" y="89958"/>
                    <a:pt x="15743792" y="83211"/>
                    <a:pt x="15651712" y="87709"/>
                  </a:cubicBezTo>
                  <a:lnTo>
                    <a:pt x="15682404" y="85460"/>
                  </a:lnTo>
                  <a:lnTo>
                    <a:pt x="15371636" y="94456"/>
                  </a:lnTo>
                  <a:lnTo>
                    <a:pt x="15371636" y="96705"/>
                  </a:lnTo>
                  <a:cubicBezTo>
                    <a:pt x="15385063" y="98954"/>
                    <a:pt x="15339023" y="98954"/>
                    <a:pt x="15314084" y="96705"/>
                  </a:cubicBezTo>
                  <a:lnTo>
                    <a:pt x="15314084" y="96705"/>
                  </a:lnTo>
                  <a:lnTo>
                    <a:pt x="15145271" y="101203"/>
                  </a:lnTo>
                  <a:cubicBezTo>
                    <a:pt x="15160617" y="103452"/>
                    <a:pt x="15179801" y="103452"/>
                    <a:pt x="15202821" y="105701"/>
                  </a:cubicBezTo>
                  <a:cubicBezTo>
                    <a:pt x="15222004" y="103452"/>
                    <a:pt x="15335187" y="105701"/>
                    <a:pt x="15319839" y="101203"/>
                  </a:cubicBezTo>
                  <a:cubicBezTo>
                    <a:pt x="15371636" y="103452"/>
                    <a:pt x="15456043" y="98954"/>
                    <a:pt x="15494408" y="101203"/>
                  </a:cubicBezTo>
                  <a:cubicBezTo>
                    <a:pt x="15425348" y="98954"/>
                    <a:pt x="15542368" y="96705"/>
                    <a:pt x="15555795" y="94456"/>
                  </a:cubicBezTo>
                  <a:cubicBezTo>
                    <a:pt x="15578815" y="98954"/>
                    <a:pt x="15659384" y="94456"/>
                    <a:pt x="15649793" y="98954"/>
                  </a:cubicBezTo>
                  <a:cubicBezTo>
                    <a:pt x="15663221" y="101203"/>
                    <a:pt x="15615263" y="96705"/>
                    <a:pt x="15586488" y="98954"/>
                  </a:cubicBezTo>
                  <a:cubicBezTo>
                    <a:pt x="15511673" y="103452"/>
                    <a:pt x="15718855" y="103452"/>
                    <a:pt x="15628692" y="105701"/>
                  </a:cubicBezTo>
                  <a:cubicBezTo>
                    <a:pt x="15743792" y="103452"/>
                    <a:pt x="15897260" y="105701"/>
                    <a:pt x="16016197" y="103452"/>
                  </a:cubicBezTo>
                  <a:lnTo>
                    <a:pt x="15949053" y="101203"/>
                  </a:lnTo>
                  <a:cubicBezTo>
                    <a:pt x="16002768" y="103452"/>
                    <a:pt x="16129379" y="103452"/>
                    <a:pt x="16138969" y="105701"/>
                  </a:cubicBezTo>
                  <a:lnTo>
                    <a:pt x="16002768" y="105701"/>
                  </a:lnTo>
                  <a:cubicBezTo>
                    <a:pt x="15998931" y="110199"/>
                    <a:pt x="16123623" y="105701"/>
                    <a:pt x="16129379" y="107950"/>
                  </a:cubicBezTo>
                  <a:lnTo>
                    <a:pt x="16275172" y="101203"/>
                  </a:lnTo>
                  <a:lnTo>
                    <a:pt x="16211867" y="101203"/>
                  </a:lnTo>
                  <a:cubicBezTo>
                    <a:pt x="16252152" y="98954"/>
                    <a:pt x="16386435" y="103452"/>
                    <a:pt x="16486188" y="105701"/>
                  </a:cubicBezTo>
                  <a:cubicBezTo>
                    <a:pt x="16428639" y="110199"/>
                    <a:pt x="16336559" y="103452"/>
                    <a:pt x="16231049" y="105701"/>
                  </a:cubicBezTo>
                  <a:cubicBezTo>
                    <a:pt x="16154316" y="107950"/>
                    <a:pt x="16277091" y="112448"/>
                    <a:pt x="16206111" y="112448"/>
                  </a:cubicBezTo>
                  <a:cubicBezTo>
                    <a:pt x="16225295" y="114696"/>
                    <a:pt x="16271335" y="114696"/>
                    <a:pt x="16294355" y="112448"/>
                  </a:cubicBezTo>
                  <a:lnTo>
                    <a:pt x="16323131" y="114696"/>
                  </a:lnTo>
                  <a:cubicBezTo>
                    <a:pt x="16257905" y="119194"/>
                    <a:pt x="16114031" y="116945"/>
                    <a:pt x="16018113" y="121443"/>
                  </a:cubicBezTo>
                  <a:cubicBezTo>
                    <a:pt x="16027705" y="121443"/>
                    <a:pt x="16035379" y="121443"/>
                    <a:pt x="16037297" y="121443"/>
                  </a:cubicBezTo>
                  <a:cubicBezTo>
                    <a:pt x="15962483" y="116945"/>
                    <a:pt x="15887668" y="116945"/>
                    <a:pt x="15816691" y="116945"/>
                  </a:cubicBezTo>
                  <a:cubicBezTo>
                    <a:pt x="15855056" y="119194"/>
                    <a:pt x="15870403" y="119194"/>
                    <a:pt x="15891504" y="119194"/>
                  </a:cubicBezTo>
                  <a:cubicBezTo>
                    <a:pt x="15893423" y="119194"/>
                    <a:pt x="15826280" y="119194"/>
                    <a:pt x="15799424" y="121443"/>
                  </a:cubicBezTo>
                  <a:cubicBezTo>
                    <a:pt x="15866565" y="123692"/>
                    <a:pt x="15812853" y="125941"/>
                    <a:pt x="15855056" y="125941"/>
                  </a:cubicBezTo>
                  <a:cubicBezTo>
                    <a:pt x="15810935" y="128190"/>
                    <a:pt x="15776403" y="125941"/>
                    <a:pt x="15722689" y="125941"/>
                  </a:cubicBezTo>
                  <a:cubicBezTo>
                    <a:pt x="15695833" y="123692"/>
                    <a:pt x="15745709" y="123692"/>
                    <a:pt x="15739956" y="119194"/>
                  </a:cubicBezTo>
                  <a:cubicBezTo>
                    <a:pt x="15686241" y="121443"/>
                    <a:pt x="15661304" y="114696"/>
                    <a:pt x="15580733" y="116945"/>
                  </a:cubicBezTo>
                  <a:cubicBezTo>
                    <a:pt x="15686241" y="119194"/>
                    <a:pt x="15551957" y="123692"/>
                    <a:pt x="15515509" y="125941"/>
                  </a:cubicBezTo>
                  <a:lnTo>
                    <a:pt x="15532775" y="125941"/>
                  </a:lnTo>
                  <a:cubicBezTo>
                    <a:pt x="15500163" y="128190"/>
                    <a:pt x="15471388" y="128190"/>
                    <a:pt x="15448369" y="125941"/>
                  </a:cubicBezTo>
                  <a:cubicBezTo>
                    <a:pt x="15490571" y="123692"/>
                    <a:pt x="15532775" y="125941"/>
                    <a:pt x="15521265" y="121443"/>
                  </a:cubicBezTo>
                  <a:cubicBezTo>
                    <a:pt x="15492489" y="121443"/>
                    <a:pt x="15463715" y="121443"/>
                    <a:pt x="15431104" y="121443"/>
                  </a:cubicBezTo>
                  <a:lnTo>
                    <a:pt x="15459877" y="119194"/>
                  </a:lnTo>
                  <a:lnTo>
                    <a:pt x="15317921" y="119194"/>
                  </a:lnTo>
                  <a:cubicBezTo>
                    <a:pt x="15294901" y="123692"/>
                    <a:pt x="15256533" y="125941"/>
                    <a:pt x="15237351" y="130439"/>
                  </a:cubicBezTo>
                  <a:cubicBezTo>
                    <a:pt x="15202821" y="128190"/>
                    <a:pt x="15154863" y="130439"/>
                    <a:pt x="15122252" y="130439"/>
                  </a:cubicBezTo>
                  <a:lnTo>
                    <a:pt x="15137597" y="130439"/>
                  </a:lnTo>
                  <a:cubicBezTo>
                    <a:pt x="15074293" y="125941"/>
                    <a:pt x="14934253" y="128190"/>
                    <a:pt x="14922745" y="130439"/>
                  </a:cubicBezTo>
                  <a:cubicBezTo>
                    <a:pt x="14876704" y="128190"/>
                    <a:pt x="15241187" y="114696"/>
                    <a:pt x="14922745" y="116945"/>
                  </a:cubicBezTo>
                  <a:cubicBezTo>
                    <a:pt x="14799969" y="114696"/>
                    <a:pt x="14846011" y="123692"/>
                    <a:pt x="14776949" y="128190"/>
                  </a:cubicBezTo>
                  <a:cubicBezTo>
                    <a:pt x="14776949" y="128190"/>
                    <a:pt x="14780787" y="125941"/>
                    <a:pt x="14775031" y="125941"/>
                  </a:cubicBezTo>
                  <a:cubicBezTo>
                    <a:pt x="14721319" y="123692"/>
                    <a:pt x="14715564" y="128190"/>
                    <a:pt x="14671441" y="128190"/>
                  </a:cubicBezTo>
                  <a:cubicBezTo>
                    <a:pt x="14704052" y="130439"/>
                    <a:pt x="14750093" y="130439"/>
                    <a:pt x="14765440" y="130439"/>
                  </a:cubicBezTo>
                  <a:cubicBezTo>
                    <a:pt x="14748175" y="132688"/>
                    <a:pt x="14654177" y="128190"/>
                    <a:pt x="14613892" y="132688"/>
                  </a:cubicBezTo>
                  <a:cubicBezTo>
                    <a:pt x="14667605" y="125941"/>
                    <a:pt x="14512220" y="128190"/>
                    <a:pt x="14552505" y="125941"/>
                  </a:cubicBezTo>
                  <a:cubicBezTo>
                    <a:pt x="14446996" y="121443"/>
                    <a:pt x="14333813" y="125941"/>
                    <a:pt x="14278183" y="130439"/>
                  </a:cubicBezTo>
                  <a:cubicBezTo>
                    <a:pt x="14207205" y="123692"/>
                    <a:pt x="14153491" y="130439"/>
                    <a:pt x="14036472" y="125941"/>
                  </a:cubicBezTo>
                  <a:cubicBezTo>
                    <a:pt x="14055655" y="125941"/>
                    <a:pt x="14086349" y="125941"/>
                    <a:pt x="14111288" y="125941"/>
                  </a:cubicBezTo>
                  <a:cubicBezTo>
                    <a:pt x="14178429" y="123692"/>
                    <a:pt x="13992351" y="123692"/>
                    <a:pt x="14094023" y="121443"/>
                  </a:cubicBezTo>
                  <a:cubicBezTo>
                    <a:pt x="14071001" y="121443"/>
                    <a:pt x="14092104" y="123692"/>
                    <a:pt x="14115124" y="121443"/>
                  </a:cubicBezTo>
                  <a:cubicBezTo>
                    <a:pt x="14153491" y="121443"/>
                    <a:pt x="14189939" y="119194"/>
                    <a:pt x="14180347" y="116945"/>
                  </a:cubicBezTo>
                  <a:lnTo>
                    <a:pt x="14086349" y="114696"/>
                  </a:lnTo>
                  <a:lnTo>
                    <a:pt x="14118961" y="112448"/>
                  </a:lnTo>
                  <a:lnTo>
                    <a:pt x="13975084" y="105701"/>
                  </a:lnTo>
                  <a:cubicBezTo>
                    <a:pt x="13971248" y="107950"/>
                    <a:pt x="13984676" y="107950"/>
                    <a:pt x="13992351" y="110199"/>
                  </a:cubicBezTo>
                  <a:cubicBezTo>
                    <a:pt x="13825455" y="105701"/>
                    <a:pt x="13633621" y="107950"/>
                    <a:pt x="13487828" y="107950"/>
                  </a:cubicBezTo>
                  <a:cubicBezTo>
                    <a:pt x="13460972" y="119194"/>
                    <a:pt x="13129099" y="112448"/>
                    <a:pt x="13010161" y="119194"/>
                  </a:cubicBezTo>
                  <a:cubicBezTo>
                    <a:pt x="13042773" y="116945"/>
                    <a:pt x="13060039" y="110199"/>
                    <a:pt x="13040855" y="107950"/>
                  </a:cubicBezTo>
                  <a:cubicBezTo>
                    <a:pt x="13065795" y="105701"/>
                    <a:pt x="13121424" y="101203"/>
                    <a:pt x="13180893" y="103452"/>
                  </a:cubicBezTo>
                  <a:cubicBezTo>
                    <a:pt x="13190485" y="105701"/>
                    <a:pt x="13263381" y="107950"/>
                    <a:pt x="13215424" y="110199"/>
                  </a:cubicBezTo>
                  <a:cubicBezTo>
                    <a:pt x="13380401" y="107950"/>
                    <a:pt x="13194323" y="103452"/>
                    <a:pt x="13242281" y="98954"/>
                  </a:cubicBezTo>
                  <a:cubicBezTo>
                    <a:pt x="13060039" y="98954"/>
                    <a:pt x="12952612" y="107950"/>
                    <a:pt x="12837511" y="110199"/>
                  </a:cubicBezTo>
                  <a:lnTo>
                    <a:pt x="12833675" y="107950"/>
                  </a:lnTo>
                  <a:lnTo>
                    <a:pt x="12747349" y="110199"/>
                  </a:lnTo>
                  <a:cubicBezTo>
                    <a:pt x="12818328" y="112448"/>
                    <a:pt x="12814491" y="119194"/>
                    <a:pt x="12722411" y="116945"/>
                  </a:cubicBezTo>
                  <a:lnTo>
                    <a:pt x="12733920" y="116945"/>
                  </a:lnTo>
                  <a:cubicBezTo>
                    <a:pt x="12682125" y="112448"/>
                    <a:pt x="12572781" y="116945"/>
                    <a:pt x="12490292" y="114696"/>
                  </a:cubicBezTo>
                  <a:lnTo>
                    <a:pt x="12436579" y="119194"/>
                  </a:lnTo>
                  <a:cubicBezTo>
                    <a:pt x="12354091" y="119194"/>
                    <a:pt x="12350255" y="112448"/>
                    <a:pt x="12323396" y="107950"/>
                  </a:cubicBezTo>
                  <a:cubicBezTo>
                    <a:pt x="12194868" y="105701"/>
                    <a:pt x="12121972" y="112448"/>
                    <a:pt x="12029891" y="116945"/>
                  </a:cubicBezTo>
                  <a:cubicBezTo>
                    <a:pt x="11989607" y="112448"/>
                    <a:pt x="11797773" y="112448"/>
                    <a:pt x="11899445" y="107950"/>
                  </a:cubicBezTo>
                  <a:cubicBezTo>
                    <a:pt x="11782427" y="110199"/>
                    <a:pt x="11805447" y="128190"/>
                    <a:pt x="11607856" y="119194"/>
                  </a:cubicBezTo>
                  <a:lnTo>
                    <a:pt x="11659653" y="114696"/>
                  </a:lnTo>
                  <a:cubicBezTo>
                    <a:pt x="11469737" y="116945"/>
                    <a:pt x="11199252" y="121443"/>
                    <a:pt x="11111008" y="119194"/>
                  </a:cubicBezTo>
                  <a:cubicBezTo>
                    <a:pt x="11181987" y="107950"/>
                    <a:pt x="10875053" y="107950"/>
                    <a:pt x="10840523" y="96705"/>
                  </a:cubicBezTo>
                  <a:cubicBezTo>
                    <a:pt x="10850113" y="98954"/>
                    <a:pt x="10779135" y="98954"/>
                    <a:pt x="10767625" y="101203"/>
                  </a:cubicBezTo>
                  <a:cubicBezTo>
                    <a:pt x="10752279" y="98954"/>
                    <a:pt x="10727341" y="98954"/>
                    <a:pt x="10698565" y="101203"/>
                  </a:cubicBezTo>
                  <a:cubicBezTo>
                    <a:pt x="10773381" y="103452"/>
                    <a:pt x="10646771" y="112448"/>
                    <a:pt x="10788727" y="107950"/>
                  </a:cubicBezTo>
                  <a:cubicBezTo>
                    <a:pt x="10717749" y="114696"/>
                    <a:pt x="10625669" y="121443"/>
                    <a:pt x="10468366" y="121443"/>
                  </a:cubicBezTo>
                  <a:lnTo>
                    <a:pt x="10470284" y="116945"/>
                  </a:lnTo>
                  <a:lnTo>
                    <a:pt x="10594974" y="116945"/>
                  </a:lnTo>
                  <a:cubicBezTo>
                    <a:pt x="10581547" y="114696"/>
                    <a:pt x="10644853" y="114696"/>
                    <a:pt x="10671709" y="112448"/>
                  </a:cubicBezTo>
                  <a:cubicBezTo>
                    <a:pt x="10441508" y="110199"/>
                    <a:pt x="10702403" y="101203"/>
                    <a:pt x="10466447" y="103452"/>
                  </a:cubicBezTo>
                  <a:cubicBezTo>
                    <a:pt x="10443427" y="105701"/>
                    <a:pt x="10458775" y="103452"/>
                    <a:pt x="10397387" y="105701"/>
                  </a:cubicBezTo>
                  <a:cubicBezTo>
                    <a:pt x="10426161" y="105701"/>
                    <a:pt x="10429998" y="103452"/>
                    <a:pt x="10383958" y="101203"/>
                  </a:cubicBezTo>
                  <a:lnTo>
                    <a:pt x="10339836" y="105701"/>
                  </a:lnTo>
                  <a:cubicBezTo>
                    <a:pt x="10257348" y="98954"/>
                    <a:pt x="10476039" y="101203"/>
                    <a:pt x="10405060" y="94456"/>
                  </a:cubicBezTo>
                  <a:cubicBezTo>
                    <a:pt x="10497139" y="92207"/>
                    <a:pt x="10654445" y="89958"/>
                    <a:pt x="10625669" y="83211"/>
                  </a:cubicBezTo>
                  <a:cubicBezTo>
                    <a:pt x="10476039" y="80962"/>
                    <a:pt x="10491385" y="94456"/>
                    <a:pt x="10335999" y="92207"/>
                  </a:cubicBezTo>
                  <a:lnTo>
                    <a:pt x="10318735" y="89958"/>
                  </a:lnTo>
                  <a:cubicBezTo>
                    <a:pt x="10265021" y="92207"/>
                    <a:pt x="10255430" y="96705"/>
                    <a:pt x="10224737" y="98954"/>
                  </a:cubicBezTo>
                  <a:cubicBezTo>
                    <a:pt x="10222818" y="96705"/>
                    <a:pt x="10209391" y="96705"/>
                    <a:pt x="10172941" y="94456"/>
                  </a:cubicBezTo>
                  <a:cubicBezTo>
                    <a:pt x="10080861" y="101203"/>
                    <a:pt x="10019475" y="103452"/>
                    <a:pt x="9935068" y="110199"/>
                  </a:cubicBezTo>
                  <a:cubicBezTo>
                    <a:pt x="10161431" y="103452"/>
                    <a:pt x="10128820" y="114696"/>
                    <a:pt x="10362857" y="110199"/>
                  </a:cubicBezTo>
                  <a:cubicBezTo>
                    <a:pt x="10326408" y="110199"/>
                    <a:pt x="10161431" y="112448"/>
                    <a:pt x="10151839" y="119194"/>
                  </a:cubicBezTo>
                  <a:lnTo>
                    <a:pt x="10153758" y="114696"/>
                  </a:lnTo>
                  <a:cubicBezTo>
                    <a:pt x="10077025" y="116945"/>
                    <a:pt x="10002209" y="119194"/>
                    <a:pt x="9906292" y="119194"/>
                  </a:cubicBezTo>
                  <a:lnTo>
                    <a:pt x="9963843" y="114696"/>
                  </a:lnTo>
                  <a:cubicBezTo>
                    <a:pt x="9837232" y="119194"/>
                    <a:pt x="9752825" y="107950"/>
                    <a:pt x="9653073" y="116945"/>
                  </a:cubicBezTo>
                  <a:cubicBezTo>
                    <a:pt x="9689520" y="116945"/>
                    <a:pt x="9716377" y="116945"/>
                    <a:pt x="9739397" y="116945"/>
                  </a:cubicBezTo>
                  <a:cubicBezTo>
                    <a:pt x="9674174" y="119194"/>
                    <a:pt x="9591685" y="116945"/>
                    <a:pt x="9520707" y="116945"/>
                  </a:cubicBezTo>
                  <a:lnTo>
                    <a:pt x="9374913" y="125941"/>
                  </a:lnTo>
                  <a:cubicBezTo>
                    <a:pt x="9374913" y="123692"/>
                    <a:pt x="9282833" y="123692"/>
                    <a:pt x="9326955" y="119194"/>
                  </a:cubicBezTo>
                  <a:cubicBezTo>
                    <a:pt x="9221446" y="114696"/>
                    <a:pt x="9171569" y="123692"/>
                    <a:pt x="9110183" y="123692"/>
                  </a:cubicBezTo>
                  <a:cubicBezTo>
                    <a:pt x="9002756" y="119194"/>
                    <a:pt x="9204181" y="121443"/>
                    <a:pt x="9215691" y="114696"/>
                  </a:cubicBezTo>
                  <a:cubicBezTo>
                    <a:pt x="9066061" y="112448"/>
                    <a:pt x="8908757" y="114696"/>
                    <a:pt x="8824350" y="119194"/>
                  </a:cubicBezTo>
                  <a:cubicBezTo>
                    <a:pt x="8855045" y="121443"/>
                    <a:pt x="8868472" y="121443"/>
                    <a:pt x="8868472" y="123692"/>
                  </a:cubicBezTo>
                  <a:cubicBezTo>
                    <a:pt x="8862717" y="121443"/>
                    <a:pt x="8803249" y="121443"/>
                    <a:pt x="8770637" y="121443"/>
                  </a:cubicBezTo>
                  <a:lnTo>
                    <a:pt x="8747617" y="123692"/>
                  </a:lnTo>
                  <a:cubicBezTo>
                    <a:pt x="8690067" y="123692"/>
                    <a:pt x="8699659" y="121443"/>
                    <a:pt x="8745699" y="119194"/>
                  </a:cubicBezTo>
                  <a:cubicBezTo>
                    <a:pt x="8693903" y="116945"/>
                    <a:pt x="8628680" y="123692"/>
                    <a:pt x="8574967" y="119194"/>
                  </a:cubicBezTo>
                  <a:cubicBezTo>
                    <a:pt x="8665128" y="116945"/>
                    <a:pt x="8782147" y="119194"/>
                    <a:pt x="8828187" y="116945"/>
                  </a:cubicBezTo>
                  <a:cubicBezTo>
                    <a:pt x="8638271" y="119194"/>
                    <a:pt x="8638271" y="107950"/>
                    <a:pt x="8396561" y="112448"/>
                  </a:cubicBezTo>
                  <a:cubicBezTo>
                    <a:pt x="8392725" y="110199"/>
                    <a:pt x="8434928" y="107950"/>
                    <a:pt x="8386970" y="107950"/>
                  </a:cubicBezTo>
                  <a:cubicBezTo>
                    <a:pt x="8279542" y="107950"/>
                    <a:pt x="8360113" y="114696"/>
                    <a:pt x="8325583" y="116945"/>
                  </a:cubicBezTo>
                  <a:cubicBezTo>
                    <a:pt x="8408071" y="114696"/>
                    <a:pt x="8448357" y="116945"/>
                    <a:pt x="8496315" y="121443"/>
                  </a:cubicBezTo>
                  <a:lnTo>
                    <a:pt x="8473295" y="123692"/>
                  </a:lnTo>
                  <a:cubicBezTo>
                    <a:pt x="8469458" y="121443"/>
                    <a:pt x="8417663" y="121443"/>
                    <a:pt x="8402316" y="121443"/>
                  </a:cubicBezTo>
                  <a:lnTo>
                    <a:pt x="8388888" y="125941"/>
                  </a:lnTo>
                  <a:cubicBezTo>
                    <a:pt x="8394643" y="121443"/>
                    <a:pt x="8312154" y="116945"/>
                    <a:pt x="8246931" y="119194"/>
                  </a:cubicBezTo>
                  <a:cubicBezTo>
                    <a:pt x="8312154" y="121443"/>
                    <a:pt x="8294890" y="121443"/>
                    <a:pt x="8314073" y="128190"/>
                  </a:cubicBezTo>
                  <a:cubicBezTo>
                    <a:pt x="8221992" y="134937"/>
                    <a:pt x="8208564" y="123692"/>
                    <a:pt x="8106893" y="130439"/>
                  </a:cubicBezTo>
                  <a:cubicBezTo>
                    <a:pt x="8114566" y="128190"/>
                    <a:pt x="8204728" y="125941"/>
                    <a:pt x="8126076" y="125941"/>
                  </a:cubicBezTo>
                  <a:cubicBezTo>
                    <a:pt x="8062770" y="125941"/>
                    <a:pt x="8070444" y="128190"/>
                    <a:pt x="8026322" y="130439"/>
                  </a:cubicBezTo>
                  <a:cubicBezTo>
                    <a:pt x="8076199" y="125941"/>
                    <a:pt x="8062770" y="121443"/>
                    <a:pt x="8116484" y="116945"/>
                  </a:cubicBezTo>
                  <a:cubicBezTo>
                    <a:pt x="8229666" y="116945"/>
                    <a:pt x="8162524" y="116945"/>
                    <a:pt x="8273787" y="114696"/>
                  </a:cubicBezTo>
                  <a:lnTo>
                    <a:pt x="8179790" y="110199"/>
                  </a:lnTo>
                  <a:cubicBezTo>
                    <a:pt x="8275706" y="110199"/>
                    <a:pt x="8250768" y="105701"/>
                    <a:pt x="8258442" y="103452"/>
                  </a:cubicBezTo>
                  <a:cubicBezTo>
                    <a:pt x="8091546" y="98954"/>
                    <a:pt x="8133749" y="110199"/>
                    <a:pt x="8026322" y="110199"/>
                  </a:cubicBezTo>
                  <a:cubicBezTo>
                    <a:pt x="7974527" y="112448"/>
                    <a:pt x="8126076" y="110199"/>
                    <a:pt x="8045506" y="114696"/>
                  </a:cubicBezTo>
                  <a:cubicBezTo>
                    <a:pt x="7945752" y="112448"/>
                    <a:pt x="8022486" y="116945"/>
                    <a:pt x="7911222" y="119194"/>
                  </a:cubicBezTo>
                  <a:lnTo>
                    <a:pt x="7930406" y="116945"/>
                  </a:lnTo>
                  <a:cubicBezTo>
                    <a:pt x="7895876" y="114696"/>
                    <a:pt x="7863264" y="116945"/>
                    <a:pt x="7822978" y="119194"/>
                  </a:cubicBezTo>
                  <a:cubicBezTo>
                    <a:pt x="7778857" y="119194"/>
                    <a:pt x="7872855" y="134937"/>
                    <a:pt x="7692532" y="134937"/>
                  </a:cubicBezTo>
                  <a:cubicBezTo>
                    <a:pt x="7702123" y="134937"/>
                    <a:pt x="7705960" y="132688"/>
                    <a:pt x="7705960" y="132688"/>
                  </a:cubicBezTo>
                  <a:lnTo>
                    <a:pt x="7880528" y="92207"/>
                  </a:lnTo>
                  <a:cubicBezTo>
                    <a:pt x="7698286" y="92207"/>
                    <a:pt x="7489188" y="92207"/>
                    <a:pt x="7280090" y="89958"/>
                  </a:cubicBezTo>
                  <a:cubicBezTo>
                    <a:pt x="7230212" y="83211"/>
                    <a:pt x="7429720" y="83211"/>
                    <a:pt x="7416292" y="80962"/>
                  </a:cubicBezTo>
                  <a:lnTo>
                    <a:pt x="7512208" y="80962"/>
                  </a:lnTo>
                  <a:cubicBezTo>
                    <a:pt x="7506454" y="85460"/>
                    <a:pt x="7312702" y="83211"/>
                    <a:pt x="7399026" y="87709"/>
                  </a:cubicBezTo>
                  <a:cubicBezTo>
                    <a:pt x="7567840" y="85460"/>
                    <a:pt x="7644573" y="89958"/>
                    <a:pt x="7803796" y="83211"/>
                  </a:cubicBezTo>
                  <a:cubicBezTo>
                    <a:pt x="7753919" y="74215"/>
                    <a:pt x="7592779" y="83211"/>
                    <a:pt x="7489188" y="78713"/>
                  </a:cubicBezTo>
                  <a:cubicBezTo>
                    <a:pt x="7533310" y="78713"/>
                    <a:pt x="7569758" y="78713"/>
                    <a:pt x="7606207" y="76464"/>
                  </a:cubicBezTo>
                  <a:lnTo>
                    <a:pt x="7291600" y="74215"/>
                  </a:lnTo>
                  <a:lnTo>
                    <a:pt x="7266661" y="76464"/>
                  </a:lnTo>
                  <a:lnTo>
                    <a:pt x="7400944" y="76464"/>
                  </a:lnTo>
                  <a:cubicBezTo>
                    <a:pt x="7301191" y="76464"/>
                    <a:pt x="7216784" y="80962"/>
                    <a:pt x="7209111" y="87709"/>
                  </a:cubicBezTo>
                  <a:lnTo>
                    <a:pt x="7228294" y="87709"/>
                  </a:lnTo>
                  <a:lnTo>
                    <a:pt x="7191846" y="89958"/>
                  </a:lnTo>
                  <a:lnTo>
                    <a:pt x="7122786" y="87709"/>
                  </a:lnTo>
                  <a:close/>
                </a:path>
              </a:pathLst>
            </a:custGeom>
            <a:grpFill/>
            <a:ln w="0">
              <a:noFill/>
              <a:prstDash val="solid"/>
              <a:round/>
            </a:ln>
          </p:spPr>
          <p:txBody>
            <a:bodyPr vert="horz" wrap="square" lIns="91440" tIns="45720" rIns="91440" bIns="45720" numCol="1" rtlCol="0" anchor="t"/>
            <a:lstStyle/>
            <a:p>
              <a:endParaRPr lang="en-US" dirty="0"/>
            </a:p>
          </p:txBody>
        </p:sp>
        <p:sp>
          <p:nvSpPr>
            <p:cNvPr id="64" name="Freeform 64"/>
            <p:cNvSpPr/>
            <p:nvPr/>
          </p:nvSpPr>
          <p:spPr>
            <a:xfrm>
              <a:off x="12117388" y="2779712"/>
              <a:ext cx="127000" cy="4761"/>
            </a:xfrm>
            <a:custGeom>
              <a:avLst/>
              <a:gdLst/>
              <a:ahLst/>
              <a:cxnLst/>
              <a:rect l="0" t="0" r="r" b="b"/>
              <a:pathLst>
                <a:path w="127000" h="4762">
                  <a:moveTo>
                    <a:pt x="36561" y="4762"/>
                  </a:moveTo>
                  <a:lnTo>
                    <a:pt x="36561" y="4762"/>
                  </a:lnTo>
                  <a:cubicBezTo>
                    <a:pt x="63500" y="4762"/>
                    <a:pt x="127000" y="4762"/>
                    <a:pt x="115455" y="0"/>
                  </a:cubicBezTo>
                  <a:cubicBezTo>
                    <a:pt x="115455" y="4762"/>
                    <a:pt x="0" y="0"/>
                    <a:pt x="36561" y="476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5" name="Freeform 65"/>
            <p:cNvSpPr/>
            <p:nvPr/>
          </p:nvSpPr>
          <p:spPr>
            <a:xfrm>
              <a:off x="12182475" y="2787650"/>
              <a:ext cx="79374" cy="1587"/>
            </a:xfrm>
            <a:custGeom>
              <a:avLst/>
              <a:gdLst/>
              <a:ahLst/>
              <a:cxnLst/>
              <a:rect l="0" t="0" r="r" b="b"/>
              <a:pathLst>
                <a:path w="79375" h="1587">
                  <a:moveTo>
                    <a:pt x="48399" y="1587"/>
                  </a:moveTo>
                  <a:lnTo>
                    <a:pt x="48399" y="1587"/>
                  </a:lnTo>
                  <a:cubicBezTo>
                    <a:pt x="52271" y="1587"/>
                    <a:pt x="50335" y="0"/>
                    <a:pt x="79375" y="0"/>
                  </a:cubicBezTo>
                  <a:lnTo>
                    <a:pt x="0" y="0"/>
                  </a:lnTo>
                  <a:lnTo>
                    <a:pt x="48399"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66" name="Freeform 66"/>
            <p:cNvSpPr/>
            <p:nvPr/>
          </p:nvSpPr>
          <p:spPr>
            <a:xfrm>
              <a:off x="12307888" y="2809875"/>
              <a:ext cx="249237" cy="15875"/>
            </a:xfrm>
            <a:custGeom>
              <a:avLst/>
              <a:gdLst/>
              <a:ahLst/>
              <a:cxnLst/>
              <a:rect l="0" t="0" r="r" b="b"/>
              <a:pathLst>
                <a:path w="249238" h="15875">
                  <a:moveTo>
                    <a:pt x="3834" y="6804"/>
                  </a:moveTo>
                  <a:lnTo>
                    <a:pt x="3834" y="6804"/>
                  </a:lnTo>
                  <a:cubicBezTo>
                    <a:pt x="44096" y="4536"/>
                    <a:pt x="70937" y="2268"/>
                    <a:pt x="134205" y="4536"/>
                  </a:cubicBezTo>
                  <a:cubicBezTo>
                    <a:pt x="157212" y="13607"/>
                    <a:pt x="28758" y="4536"/>
                    <a:pt x="0" y="13607"/>
                  </a:cubicBezTo>
                  <a:cubicBezTo>
                    <a:pt x="116950" y="15875"/>
                    <a:pt x="153377" y="9071"/>
                    <a:pt x="249238" y="9071"/>
                  </a:cubicBezTo>
                  <a:cubicBezTo>
                    <a:pt x="203225" y="4536"/>
                    <a:pt x="7669" y="0"/>
                    <a:pt x="3834" y="6804"/>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7" name="Freeform 67"/>
            <p:cNvSpPr/>
            <p:nvPr/>
          </p:nvSpPr>
          <p:spPr>
            <a:xfrm>
              <a:off x="12252324" y="2825750"/>
              <a:ext cx="73025" cy="1587"/>
            </a:xfrm>
            <a:custGeom>
              <a:avLst/>
              <a:gdLst/>
              <a:ahLst/>
              <a:cxnLst/>
              <a:rect l="0" t="0" r="r" b="b"/>
              <a:pathLst>
                <a:path w="73025" h="1587">
                  <a:moveTo>
                    <a:pt x="7687" y="1587"/>
                  </a:moveTo>
                  <a:lnTo>
                    <a:pt x="7687" y="1587"/>
                  </a:lnTo>
                  <a:lnTo>
                    <a:pt x="73025" y="0"/>
                  </a:lnTo>
                  <a:lnTo>
                    <a:pt x="65338" y="0"/>
                  </a:lnTo>
                  <a:lnTo>
                    <a:pt x="0" y="1587"/>
                  </a:lnTo>
                  <a:lnTo>
                    <a:pt x="7687"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68" name="Freeform 68"/>
            <p:cNvSpPr/>
            <p:nvPr/>
          </p:nvSpPr>
          <p:spPr>
            <a:xfrm>
              <a:off x="10779126" y="2733675"/>
              <a:ext cx="66675" cy="4761"/>
            </a:xfrm>
            <a:custGeom>
              <a:avLst/>
              <a:gdLst/>
              <a:ahLst/>
              <a:cxnLst/>
              <a:rect l="0" t="0" r="r" b="b"/>
              <a:pathLst>
                <a:path w="66675" h="4762">
                  <a:moveTo>
                    <a:pt x="66675" y="4762"/>
                  </a:moveTo>
                  <a:lnTo>
                    <a:pt x="66675" y="4762"/>
                  </a:lnTo>
                  <a:cubicBezTo>
                    <a:pt x="60960" y="0"/>
                    <a:pt x="20955" y="2381"/>
                    <a:pt x="0" y="4762"/>
                  </a:cubicBezTo>
                  <a:cubicBezTo>
                    <a:pt x="17145" y="4762"/>
                    <a:pt x="41910" y="4762"/>
                    <a:pt x="66675" y="476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9" name="Freeform 69"/>
            <p:cNvSpPr/>
            <p:nvPr/>
          </p:nvSpPr>
          <p:spPr>
            <a:xfrm>
              <a:off x="-2471738" y="2738438"/>
              <a:ext cx="496888" cy="1587"/>
            </a:xfrm>
            <a:custGeom>
              <a:avLst/>
              <a:gdLst/>
              <a:ahLst/>
              <a:cxnLst/>
              <a:rect l="0" t="0" r="r" b="b"/>
              <a:pathLst>
                <a:path w="496888" h="1587">
                  <a:moveTo>
                    <a:pt x="496888" y="0"/>
                  </a:moveTo>
                  <a:lnTo>
                    <a:pt x="496888" y="0"/>
                  </a:lnTo>
                  <a:lnTo>
                    <a:pt x="0" y="1587"/>
                  </a:lnTo>
                  <a:lnTo>
                    <a:pt x="4968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0" name="Freeform 70"/>
            <p:cNvSpPr/>
            <p:nvPr/>
          </p:nvSpPr>
          <p:spPr>
            <a:xfrm>
              <a:off x="9136063" y="2735263"/>
              <a:ext cx="387349" cy="14287"/>
            </a:xfrm>
            <a:custGeom>
              <a:avLst/>
              <a:gdLst/>
              <a:ahLst/>
              <a:cxnLst/>
              <a:rect l="0" t="0" r="r" b="b"/>
              <a:pathLst>
                <a:path w="387350" h="14287">
                  <a:moveTo>
                    <a:pt x="57527" y="14287"/>
                  </a:moveTo>
                  <a:lnTo>
                    <a:pt x="57527" y="14287"/>
                  </a:lnTo>
                  <a:cubicBezTo>
                    <a:pt x="191757" y="11906"/>
                    <a:pt x="251202" y="7144"/>
                    <a:pt x="387350" y="7144"/>
                  </a:cubicBezTo>
                  <a:cubicBezTo>
                    <a:pt x="209016" y="0"/>
                    <a:pt x="151488" y="14287"/>
                    <a:pt x="0" y="7144"/>
                  </a:cubicBezTo>
                  <a:lnTo>
                    <a:pt x="57527" y="14287"/>
                  </a:lnTo>
                  <a:close/>
                </a:path>
              </a:pathLst>
            </a:custGeom>
            <a:grpFill/>
            <a:ln w="0">
              <a:noFill/>
              <a:prstDash val="solid"/>
              <a:round/>
            </a:ln>
          </p:spPr>
          <p:txBody>
            <a:bodyPr vert="horz" wrap="square" lIns="91440" tIns="45720" rIns="91440" bIns="45720" numCol="1" rtlCol="0" anchor="t"/>
            <a:lstStyle/>
            <a:p>
              <a:endParaRPr lang="en-US" dirty="0"/>
            </a:p>
          </p:txBody>
        </p:sp>
        <p:sp>
          <p:nvSpPr>
            <p:cNvPr id="71" name="Freeform 71"/>
            <p:cNvSpPr/>
            <p:nvPr/>
          </p:nvSpPr>
          <p:spPr>
            <a:xfrm>
              <a:off x="9139237" y="2725738"/>
              <a:ext cx="142875" cy="9525"/>
            </a:xfrm>
            <a:custGeom>
              <a:avLst/>
              <a:gdLst/>
              <a:ahLst/>
              <a:cxnLst/>
              <a:rect l="0" t="0" r="r" b="b"/>
              <a:pathLst>
                <a:path w="142875" h="9525">
                  <a:moveTo>
                    <a:pt x="102870" y="0"/>
                  </a:moveTo>
                  <a:lnTo>
                    <a:pt x="102870" y="0"/>
                  </a:lnTo>
                  <a:cubicBezTo>
                    <a:pt x="123825" y="4763"/>
                    <a:pt x="0" y="7144"/>
                    <a:pt x="19050" y="9525"/>
                  </a:cubicBezTo>
                  <a:cubicBezTo>
                    <a:pt x="108585" y="9525"/>
                    <a:pt x="60960" y="4763"/>
                    <a:pt x="142875" y="4763"/>
                  </a:cubicBezTo>
                  <a:lnTo>
                    <a:pt x="10287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2" name="Freeform 72"/>
            <p:cNvSpPr/>
            <p:nvPr/>
          </p:nvSpPr>
          <p:spPr>
            <a:xfrm>
              <a:off x="9805987" y="2817813"/>
              <a:ext cx="39687" cy="3175"/>
            </a:xfrm>
            <a:custGeom>
              <a:avLst/>
              <a:gdLst/>
              <a:ahLst/>
              <a:cxnLst/>
              <a:rect l="0" t="0" r="r" b="b"/>
              <a:pathLst>
                <a:path w="39688" h="3175">
                  <a:moveTo>
                    <a:pt x="39688" y="0"/>
                  </a:moveTo>
                  <a:lnTo>
                    <a:pt x="39688" y="0"/>
                  </a:lnTo>
                  <a:lnTo>
                    <a:pt x="0" y="3175"/>
                  </a:lnTo>
                  <a:lnTo>
                    <a:pt x="32128" y="3175"/>
                  </a:lnTo>
                  <a:lnTo>
                    <a:pt x="396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3" name="Freeform 73"/>
            <p:cNvSpPr/>
            <p:nvPr/>
          </p:nvSpPr>
          <p:spPr>
            <a:xfrm>
              <a:off x="8580438" y="2725738"/>
              <a:ext cx="66675" cy="3175"/>
            </a:xfrm>
            <a:custGeom>
              <a:avLst/>
              <a:gdLst/>
              <a:ahLst/>
              <a:cxnLst/>
              <a:rect l="0" t="0" r="r" b="b"/>
              <a:pathLst>
                <a:path w="66675" h="3175">
                  <a:moveTo>
                    <a:pt x="51435" y="3175"/>
                  </a:moveTo>
                  <a:lnTo>
                    <a:pt x="51435" y="3175"/>
                  </a:lnTo>
                  <a:lnTo>
                    <a:pt x="66675" y="3175"/>
                  </a:lnTo>
                  <a:lnTo>
                    <a:pt x="0" y="0"/>
                  </a:lnTo>
                  <a:lnTo>
                    <a:pt x="51435"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74" name="Freeform 74"/>
            <p:cNvSpPr/>
            <p:nvPr/>
          </p:nvSpPr>
          <p:spPr>
            <a:xfrm>
              <a:off x="8647113" y="2725738"/>
              <a:ext cx="15875" cy="3175"/>
            </a:xfrm>
            <a:custGeom>
              <a:avLst/>
              <a:gdLst/>
              <a:ahLst/>
              <a:cxnLst/>
              <a:rect l="0" t="0" r="r" b="b"/>
              <a:pathLst>
                <a:path w="15875" h="3175">
                  <a:moveTo>
                    <a:pt x="15875" y="0"/>
                  </a:moveTo>
                  <a:lnTo>
                    <a:pt x="15875" y="0"/>
                  </a:lnTo>
                  <a:lnTo>
                    <a:pt x="0" y="3175"/>
                  </a:lnTo>
                  <a:lnTo>
                    <a:pt x="1587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5" name="Freeform 75"/>
            <p:cNvSpPr/>
            <p:nvPr/>
          </p:nvSpPr>
          <p:spPr>
            <a:xfrm>
              <a:off x="9794874" y="2830513"/>
              <a:ext cx="90488" cy="1587"/>
            </a:xfrm>
            <a:custGeom>
              <a:avLst/>
              <a:gdLst/>
              <a:ahLst/>
              <a:cxnLst/>
              <a:rect l="0" t="0" r="r" b="b"/>
              <a:pathLst>
                <a:path w="90488" h="1587">
                  <a:moveTo>
                    <a:pt x="0" y="0"/>
                  </a:moveTo>
                  <a:lnTo>
                    <a:pt x="0" y="0"/>
                  </a:lnTo>
                  <a:lnTo>
                    <a:pt x="61609" y="1587"/>
                  </a:lnTo>
                  <a:lnTo>
                    <a:pt x="90488"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6" name="Freeform 76"/>
            <p:cNvSpPr/>
            <p:nvPr/>
          </p:nvSpPr>
          <p:spPr>
            <a:xfrm>
              <a:off x="9232901" y="2795588"/>
              <a:ext cx="84138" cy="3175"/>
            </a:xfrm>
            <a:custGeom>
              <a:avLst/>
              <a:gdLst/>
              <a:ahLst/>
              <a:cxnLst/>
              <a:rect l="0" t="0" r="r" b="b"/>
              <a:pathLst>
                <a:path w="84138" h="3175">
                  <a:moveTo>
                    <a:pt x="30596" y="3175"/>
                  </a:moveTo>
                  <a:lnTo>
                    <a:pt x="30596" y="3175"/>
                  </a:lnTo>
                  <a:lnTo>
                    <a:pt x="84138" y="3175"/>
                  </a:lnTo>
                  <a:cubicBezTo>
                    <a:pt x="74577" y="3175"/>
                    <a:pt x="0" y="0"/>
                    <a:pt x="30596"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77" name="Freeform 77"/>
            <p:cNvSpPr/>
            <p:nvPr/>
          </p:nvSpPr>
          <p:spPr>
            <a:xfrm>
              <a:off x="8158163" y="2725738"/>
              <a:ext cx="71438" cy="3175"/>
            </a:xfrm>
            <a:custGeom>
              <a:avLst/>
              <a:gdLst/>
              <a:ahLst/>
              <a:cxnLst/>
              <a:rect l="0" t="0" r="r" b="b"/>
              <a:pathLst>
                <a:path w="71438" h="3175">
                  <a:moveTo>
                    <a:pt x="65646" y="0"/>
                  </a:moveTo>
                  <a:lnTo>
                    <a:pt x="65646" y="0"/>
                  </a:lnTo>
                  <a:lnTo>
                    <a:pt x="0" y="3175"/>
                  </a:lnTo>
                  <a:lnTo>
                    <a:pt x="5792" y="3175"/>
                  </a:lnTo>
                  <a:lnTo>
                    <a:pt x="71438" y="0"/>
                  </a:lnTo>
                  <a:lnTo>
                    <a:pt x="65646"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8" name="Freeform 78"/>
            <p:cNvSpPr/>
            <p:nvPr/>
          </p:nvSpPr>
          <p:spPr>
            <a:xfrm>
              <a:off x="8734425" y="2814638"/>
              <a:ext cx="144463" cy="3175"/>
            </a:xfrm>
            <a:custGeom>
              <a:avLst/>
              <a:gdLst/>
              <a:ahLst/>
              <a:cxnLst/>
              <a:rect l="0" t="0" r="r" b="b"/>
              <a:pathLst>
                <a:path w="144463" h="3175">
                  <a:moveTo>
                    <a:pt x="106446" y="0"/>
                  </a:moveTo>
                  <a:lnTo>
                    <a:pt x="106446" y="0"/>
                  </a:lnTo>
                  <a:cubicBezTo>
                    <a:pt x="144463" y="3175"/>
                    <a:pt x="0" y="0"/>
                    <a:pt x="76033" y="3175"/>
                  </a:cubicBezTo>
                  <a:cubicBezTo>
                    <a:pt x="144463" y="3175"/>
                    <a:pt x="115951" y="1588"/>
                    <a:pt x="106446"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79" name="Freeform 79"/>
            <p:cNvSpPr/>
            <p:nvPr/>
          </p:nvSpPr>
          <p:spPr>
            <a:xfrm>
              <a:off x="8023224" y="2782888"/>
              <a:ext cx="26988" cy="1587"/>
            </a:xfrm>
            <a:custGeom>
              <a:avLst/>
              <a:gdLst/>
              <a:ahLst/>
              <a:cxnLst/>
              <a:rect l="0" t="0" r="r" b="b"/>
              <a:pathLst>
                <a:path w="26988" h="1587">
                  <a:moveTo>
                    <a:pt x="26988" y="0"/>
                  </a:moveTo>
                  <a:lnTo>
                    <a:pt x="26988" y="0"/>
                  </a:lnTo>
                  <a:cubicBezTo>
                    <a:pt x="17349" y="0"/>
                    <a:pt x="9639" y="0"/>
                    <a:pt x="0" y="1587"/>
                  </a:cubicBezTo>
                  <a:lnTo>
                    <a:pt x="269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0" name="Freeform 80"/>
            <p:cNvSpPr/>
            <p:nvPr/>
          </p:nvSpPr>
          <p:spPr>
            <a:xfrm>
              <a:off x="8050212" y="2782888"/>
              <a:ext cx="77788" cy="1587"/>
            </a:xfrm>
            <a:custGeom>
              <a:avLst/>
              <a:gdLst/>
              <a:ahLst/>
              <a:cxnLst/>
              <a:rect l="0" t="0" r="r" b="b"/>
              <a:pathLst>
                <a:path w="77788" h="1587">
                  <a:moveTo>
                    <a:pt x="0" y="0"/>
                  </a:moveTo>
                  <a:lnTo>
                    <a:pt x="0" y="0"/>
                  </a:lnTo>
                  <a:cubicBezTo>
                    <a:pt x="29171" y="0"/>
                    <a:pt x="58341" y="1587"/>
                    <a:pt x="77788" y="1587"/>
                  </a:cubicBezTo>
                  <a:cubicBezTo>
                    <a:pt x="40839" y="0"/>
                    <a:pt x="29171"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1" name="Freeform 81"/>
            <p:cNvSpPr/>
            <p:nvPr/>
          </p:nvSpPr>
          <p:spPr>
            <a:xfrm>
              <a:off x="7715250" y="2779712"/>
              <a:ext cx="90488" cy="7936"/>
            </a:xfrm>
            <a:custGeom>
              <a:avLst/>
              <a:gdLst/>
              <a:ahLst/>
              <a:cxnLst/>
              <a:rect l="0" t="0" r="r" b="b"/>
              <a:pathLst>
                <a:path w="90488" h="7937">
                  <a:moveTo>
                    <a:pt x="9626" y="5291"/>
                  </a:moveTo>
                  <a:lnTo>
                    <a:pt x="9626" y="5291"/>
                  </a:lnTo>
                  <a:lnTo>
                    <a:pt x="34655" y="5291"/>
                  </a:lnTo>
                  <a:cubicBezTo>
                    <a:pt x="7701" y="7937"/>
                    <a:pt x="21178" y="7937"/>
                    <a:pt x="44281" y="5291"/>
                  </a:cubicBezTo>
                  <a:cubicBezTo>
                    <a:pt x="71235" y="5291"/>
                    <a:pt x="71235" y="2646"/>
                    <a:pt x="73161" y="2646"/>
                  </a:cubicBezTo>
                  <a:lnTo>
                    <a:pt x="90488" y="0"/>
                  </a:lnTo>
                  <a:lnTo>
                    <a:pt x="67385" y="2646"/>
                  </a:lnTo>
                  <a:cubicBezTo>
                    <a:pt x="25029" y="2646"/>
                    <a:pt x="0" y="2646"/>
                    <a:pt x="9626" y="529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2" name="Freeform 82"/>
            <p:cNvSpPr/>
            <p:nvPr/>
          </p:nvSpPr>
          <p:spPr>
            <a:xfrm>
              <a:off x="6508750" y="2713038"/>
              <a:ext cx="247650" cy="6350"/>
            </a:xfrm>
            <a:custGeom>
              <a:avLst/>
              <a:gdLst/>
              <a:ahLst/>
              <a:cxnLst/>
              <a:rect l="0" t="0" r="r" b="b"/>
              <a:pathLst>
                <a:path w="247650" h="6350">
                  <a:moveTo>
                    <a:pt x="0" y="0"/>
                  </a:moveTo>
                  <a:lnTo>
                    <a:pt x="0" y="0"/>
                  </a:lnTo>
                  <a:cubicBezTo>
                    <a:pt x="95988" y="2117"/>
                    <a:pt x="120945" y="2117"/>
                    <a:pt x="115186" y="4233"/>
                  </a:cubicBezTo>
                  <a:cubicBezTo>
                    <a:pt x="207335" y="6350"/>
                    <a:pt x="191977" y="0"/>
                    <a:pt x="247650" y="0"/>
                  </a:cubicBez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3" name="Freeform 83"/>
            <p:cNvSpPr/>
            <p:nvPr/>
          </p:nvSpPr>
          <p:spPr>
            <a:xfrm>
              <a:off x="6756400" y="2713038"/>
              <a:ext cx="33338" cy="0"/>
            </a:xfrm>
            <a:custGeom>
              <a:avLst/>
              <a:gdLst/>
              <a:ahLst/>
              <a:cxnLst/>
              <a:rect l="0" t="0" r="r" b="b"/>
              <a:pathLst>
                <a:path w="33338">
                  <a:moveTo>
                    <a:pt x="0" y="0"/>
                  </a:moveTo>
                  <a:lnTo>
                    <a:pt x="0" y="0"/>
                  </a:lnTo>
                  <a:lnTo>
                    <a:pt x="33338"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4" name="Freeform 84"/>
            <p:cNvSpPr/>
            <p:nvPr/>
          </p:nvSpPr>
          <p:spPr>
            <a:xfrm>
              <a:off x="8047038" y="2820988"/>
              <a:ext cx="58738" cy="4761"/>
            </a:xfrm>
            <a:custGeom>
              <a:avLst/>
              <a:gdLst/>
              <a:ahLst/>
              <a:cxnLst/>
              <a:rect l="0" t="0" r="r" b="b"/>
              <a:pathLst>
                <a:path w="58738" h="4762">
                  <a:moveTo>
                    <a:pt x="58738" y="0"/>
                  </a:moveTo>
                  <a:lnTo>
                    <a:pt x="58738" y="0"/>
                  </a:lnTo>
                  <a:lnTo>
                    <a:pt x="0" y="4762"/>
                  </a:lnTo>
                  <a:lnTo>
                    <a:pt x="20843" y="4762"/>
                  </a:lnTo>
                  <a:lnTo>
                    <a:pt x="587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5" name="Freeform 85"/>
            <p:cNvSpPr/>
            <p:nvPr/>
          </p:nvSpPr>
          <p:spPr>
            <a:xfrm>
              <a:off x="6348413" y="2711451"/>
              <a:ext cx="82549" cy="1587"/>
            </a:xfrm>
            <a:custGeom>
              <a:avLst/>
              <a:gdLst/>
              <a:ahLst/>
              <a:cxnLst/>
              <a:rect l="0" t="0" r="r" b="b"/>
              <a:pathLst>
                <a:path w="82550" h="1587">
                  <a:moveTo>
                    <a:pt x="17278" y="1587"/>
                  </a:moveTo>
                  <a:lnTo>
                    <a:pt x="17278" y="1587"/>
                  </a:lnTo>
                  <a:cubicBezTo>
                    <a:pt x="34556" y="1587"/>
                    <a:pt x="63352" y="1587"/>
                    <a:pt x="78710" y="1587"/>
                  </a:cubicBezTo>
                  <a:cubicBezTo>
                    <a:pt x="82550" y="0"/>
                    <a:pt x="0" y="1587"/>
                    <a:pt x="17278"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6" name="Freeform 86"/>
            <p:cNvSpPr/>
            <p:nvPr/>
          </p:nvSpPr>
          <p:spPr>
            <a:xfrm>
              <a:off x="6734174" y="2771775"/>
              <a:ext cx="96838" cy="6350"/>
            </a:xfrm>
            <a:custGeom>
              <a:avLst/>
              <a:gdLst/>
              <a:ahLst/>
              <a:cxnLst/>
              <a:rect l="0" t="0" r="r" b="b"/>
              <a:pathLst>
                <a:path w="96838" h="6350">
                  <a:moveTo>
                    <a:pt x="0" y="4233"/>
                  </a:moveTo>
                  <a:lnTo>
                    <a:pt x="0" y="4233"/>
                  </a:lnTo>
                  <a:cubicBezTo>
                    <a:pt x="11621" y="6350"/>
                    <a:pt x="71660" y="4233"/>
                    <a:pt x="96838" y="6350"/>
                  </a:cubicBezTo>
                  <a:cubicBezTo>
                    <a:pt x="61976" y="4233"/>
                    <a:pt x="32925" y="0"/>
                    <a:pt x="0" y="4233"/>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7" name="Freeform 87"/>
            <p:cNvSpPr/>
            <p:nvPr/>
          </p:nvSpPr>
          <p:spPr>
            <a:xfrm>
              <a:off x="6091238" y="2722562"/>
              <a:ext cx="95250" cy="7936"/>
            </a:xfrm>
            <a:custGeom>
              <a:avLst/>
              <a:gdLst/>
              <a:ahLst/>
              <a:cxnLst/>
              <a:rect l="0" t="0" r="r" b="b"/>
              <a:pathLst>
                <a:path w="95250" h="7937">
                  <a:moveTo>
                    <a:pt x="0" y="1984"/>
                  </a:moveTo>
                  <a:lnTo>
                    <a:pt x="0" y="1984"/>
                  </a:lnTo>
                  <a:cubicBezTo>
                    <a:pt x="19439" y="3968"/>
                    <a:pt x="46653" y="3968"/>
                    <a:pt x="34990" y="7937"/>
                  </a:cubicBezTo>
                  <a:cubicBezTo>
                    <a:pt x="60260" y="5953"/>
                    <a:pt x="95250" y="0"/>
                    <a:pt x="0" y="1984"/>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8" name="Freeform 88"/>
            <p:cNvSpPr/>
            <p:nvPr/>
          </p:nvSpPr>
          <p:spPr>
            <a:xfrm>
              <a:off x="6559550" y="2773363"/>
              <a:ext cx="80963" cy="3175"/>
            </a:xfrm>
            <a:custGeom>
              <a:avLst/>
              <a:gdLst/>
              <a:ahLst/>
              <a:cxnLst/>
              <a:rect l="0" t="0" r="r" b="b"/>
              <a:pathLst>
                <a:path w="80963" h="3175">
                  <a:moveTo>
                    <a:pt x="0" y="3175"/>
                  </a:moveTo>
                  <a:lnTo>
                    <a:pt x="0" y="3175"/>
                  </a:lnTo>
                  <a:lnTo>
                    <a:pt x="15422" y="3175"/>
                  </a:lnTo>
                  <a:lnTo>
                    <a:pt x="80963" y="0"/>
                  </a:lnTo>
                  <a:lnTo>
                    <a:pt x="0"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89" name="Freeform 89"/>
            <p:cNvSpPr/>
            <p:nvPr/>
          </p:nvSpPr>
          <p:spPr>
            <a:xfrm>
              <a:off x="6640512" y="2806700"/>
              <a:ext cx="227013" cy="15875"/>
            </a:xfrm>
            <a:custGeom>
              <a:avLst/>
              <a:gdLst/>
              <a:ahLst/>
              <a:cxnLst/>
              <a:rect l="0" t="0" r="r" b="b"/>
              <a:pathLst>
                <a:path w="227013" h="15875">
                  <a:moveTo>
                    <a:pt x="153907" y="15875"/>
                  </a:moveTo>
                  <a:lnTo>
                    <a:pt x="153907" y="15875"/>
                  </a:lnTo>
                  <a:cubicBezTo>
                    <a:pt x="227013" y="11339"/>
                    <a:pt x="36553" y="6804"/>
                    <a:pt x="163526" y="2268"/>
                  </a:cubicBezTo>
                  <a:cubicBezTo>
                    <a:pt x="0" y="0"/>
                    <a:pt x="176993" y="9071"/>
                    <a:pt x="55791" y="9071"/>
                  </a:cubicBezTo>
                  <a:cubicBezTo>
                    <a:pt x="126973" y="9071"/>
                    <a:pt x="161602" y="13607"/>
                    <a:pt x="153907" y="158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0" name="Freeform 90"/>
            <p:cNvSpPr/>
            <p:nvPr/>
          </p:nvSpPr>
          <p:spPr>
            <a:xfrm>
              <a:off x="6661150" y="2814638"/>
              <a:ext cx="34924" cy="1587"/>
            </a:xfrm>
            <a:custGeom>
              <a:avLst/>
              <a:gdLst/>
              <a:ahLst/>
              <a:cxnLst/>
              <a:rect l="0" t="0" r="r" b="b"/>
              <a:pathLst>
                <a:path w="34925" h="1587">
                  <a:moveTo>
                    <a:pt x="34925" y="1587"/>
                  </a:moveTo>
                  <a:lnTo>
                    <a:pt x="34925" y="1587"/>
                  </a:lnTo>
                  <a:lnTo>
                    <a:pt x="0" y="0"/>
                  </a:lnTo>
                  <a:lnTo>
                    <a:pt x="34925"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91" name="Freeform 91"/>
            <p:cNvSpPr/>
            <p:nvPr/>
          </p:nvSpPr>
          <p:spPr>
            <a:xfrm>
              <a:off x="5661025" y="2789237"/>
              <a:ext cx="23813" cy="1587"/>
            </a:xfrm>
            <a:custGeom>
              <a:avLst/>
              <a:gdLst/>
              <a:ahLst/>
              <a:cxnLst/>
              <a:rect l="0" t="0" r="r" b="b"/>
              <a:pathLst>
                <a:path w="23813" h="1587">
                  <a:moveTo>
                    <a:pt x="0" y="1587"/>
                  </a:moveTo>
                  <a:lnTo>
                    <a:pt x="0" y="1587"/>
                  </a:lnTo>
                  <a:lnTo>
                    <a:pt x="23813" y="0"/>
                  </a:lnTo>
                  <a:lnTo>
                    <a:pt x="0"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92" name="Freeform 92"/>
            <p:cNvSpPr/>
            <p:nvPr/>
          </p:nvSpPr>
          <p:spPr>
            <a:xfrm>
              <a:off x="6162674" y="2814638"/>
              <a:ext cx="258763" cy="7936"/>
            </a:xfrm>
            <a:custGeom>
              <a:avLst/>
              <a:gdLst/>
              <a:ahLst/>
              <a:cxnLst/>
              <a:rect l="0" t="0" r="r" b="b"/>
              <a:pathLst>
                <a:path w="258763" h="7937">
                  <a:moveTo>
                    <a:pt x="147591" y="3968"/>
                  </a:moveTo>
                  <a:lnTo>
                    <a:pt x="147591" y="3968"/>
                  </a:lnTo>
                  <a:lnTo>
                    <a:pt x="258763" y="0"/>
                  </a:lnTo>
                  <a:cubicBezTo>
                    <a:pt x="184009" y="1984"/>
                    <a:pt x="0" y="1984"/>
                    <a:pt x="11501" y="7937"/>
                  </a:cubicBezTo>
                  <a:cubicBezTo>
                    <a:pt x="70920" y="7937"/>
                    <a:pt x="143757" y="7937"/>
                    <a:pt x="172509" y="5953"/>
                  </a:cubicBezTo>
                  <a:lnTo>
                    <a:pt x="147591" y="3968"/>
                  </a:lnTo>
                  <a:close/>
                </a:path>
              </a:pathLst>
            </a:custGeom>
            <a:grpFill/>
            <a:ln w="0">
              <a:noFill/>
              <a:prstDash val="solid"/>
              <a:round/>
            </a:ln>
          </p:spPr>
          <p:txBody>
            <a:bodyPr vert="horz" wrap="square" lIns="91440" tIns="45720" rIns="91440" bIns="45720" numCol="1" rtlCol="0" anchor="t"/>
            <a:lstStyle/>
            <a:p>
              <a:endParaRPr lang="en-US" dirty="0"/>
            </a:p>
          </p:txBody>
        </p:sp>
        <p:sp>
          <p:nvSpPr>
            <p:cNvPr id="93" name="Freeform 93"/>
            <p:cNvSpPr/>
            <p:nvPr/>
          </p:nvSpPr>
          <p:spPr>
            <a:xfrm>
              <a:off x="5019675" y="2713038"/>
              <a:ext cx="73025" cy="4761"/>
            </a:xfrm>
            <a:custGeom>
              <a:avLst/>
              <a:gdLst/>
              <a:ahLst/>
              <a:cxnLst/>
              <a:rect l="0" t="0" r="r" b="b"/>
              <a:pathLst>
                <a:path w="73025" h="4762">
                  <a:moveTo>
                    <a:pt x="24982" y="2381"/>
                  </a:moveTo>
                  <a:lnTo>
                    <a:pt x="24982" y="2381"/>
                  </a:lnTo>
                  <a:lnTo>
                    <a:pt x="73025" y="0"/>
                  </a:lnTo>
                  <a:lnTo>
                    <a:pt x="13452" y="0"/>
                  </a:lnTo>
                  <a:cubicBezTo>
                    <a:pt x="30747" y="0"/>
                    <a:pt x="0" y="4762"/>
                    <a:pt x="24982" y="238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4" name="Freeform 94"/>
            <p:cNvSpPr/>
            <p:nvPr/>
          </p:nvSpPr>
          <p:spPr>
            <a:xfrm>
              <a:off x="5021263" y="2713038"/>
              <a:ext cx="11113" cy="0"/>
            </a:xfrm>
            <a:custGeom>
              <a:avLst/>
              <a:gdLst/>
              <a:ahLst/>
              <a:cxnLst/>
              <a:rect l="0" t="0" r="r" b="b"/>
              <a:pathLst>
                <a:path w="11113">
                  <a:moveTo>
                    <a:pt x="0" y="0"/>
                  </a:moveTo>
                  <a:lnTo>
                    <a:pt x="0" y="0"/>
                  </a:lnTo>
                  <a:lnTo>
                    <a:pt x="11113"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95" name="Freeform 95"/>
            <p:cNvSpPr/>
            <p:nvPr/>
          </p:nvSpPr>
          <p:spPr>
            <a:xfrm>
              <a:off x="5864225" y="2784474"/>
              <a:ext cx="101600" cy="4761"/>
            </a:xfrm>
            <a:custGeom>
              <a:avLst/>
              <a:gdLst/>
              <a:ahLst/>
              <a:cxnLst/>
              <a:rect l="0" t="0" r="r" b="b"/>
              <a:pathLst>
                <a:path w="101600" h="4762">
                  <a:moveTo>
                    <a:pt x="5751" y="4762"/>
                  </a:moveTo>
                  <a:lnTo>
                    <a:pt x="5751" y="4762"/>
                  </a:lnTo>
                  <a:cubicBezTo>
                    <a:pt x="40257" y="4762"/>
                    <a:pt x="69011" y="4762"/>
                    <a:pt x="101600" y="2381"/>
                  </a:cubicBezTo>
                  <a:cubicBezTo>
                    <a:pt x="88181" y="2381"/>
                    <a:pt x="0" y="0"/>
                    <a:pt x="5751" y="476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6" name="Freeform 96"/>
            <p:cNvSpPr/>
            <p:nvPr/>
          </p:nvSpPr>
          <p:spPr>
            <a:xfrm>
              <a:off x="4703763" y="2722562"/>
              <a:ext cx="84138" cy="1587"/>
            </a:xfrm>
            <a:custGeom>
              <a:avLst/>
              <a:gdLst/>
              <a:ahLst/>
              <a:cxnLst/>
              <a:rect l="0" t="0" r="r" b="b"/>
              <a:pathLst>
                <a:path w="84138" h="1587">
                  <a:moveTo>
                    <a:pt x="5737" y="1587"/>
                  </a:moveTo>
                  <a:lnTo>
                    <a:pt x="5737" y="1587"/>
                  </a:lnTo>
                  <a:lnTo>
                    <a:pt x="84138" y="0"/>
                  </a:lnTo>
                  <a:lnTo>
                    <a:pt x="0" y="0"/>
                  </a:lnTo>
                  <a:lnTo>
                    <a:pt x="5737"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97" name="Freeform 97"/>
            <p:cNvSpPr/>
            <p:nvPr/>
          </p:nvSpPr>
          <p:spPr>
            <a:xfrm>
              <a:off x="4264025" y="2713038"/>
              <a:ext cx="77788" cy="4761"/>
            </a:xfrm>
            <a:custGeom>
              <a:avLst/>
              <a:gdLst/>
              <a:ahLst/>
              <a:cxnLst/>
              <a:rect l="0" t="0" r="r" b="b"/>
              <a:pathLst>
                <a:path w="77788" h="4762">
                  <a:moveTo>
                    <a:pt x="77788" y="2381"/>
                  </a:moveTo>
                  <a:lnTo>
                    <a:pt x="77788" y="2381"/>
                  </a:lnTo>
                  <a:lnTo>
                    <a:pt x="64507" y="0"/>
                  </a:lnTo>
                  <a:lnTo>
                    <a:pt x="0" y="2381"/>
                  </a:lnTo>
                  <a:lnTo>
                    <a:pt x="13281" y="4762"/>
                  </a:lnTo>
                  <a:lnTo>
                    <a:pt x="77788" y="2381"/>
                  </a:lnTo>
                  <a:close/>
                </a:path>
              </a:pathLst>
            </a:custGeom>
            <a:grpFill/>
            <a:ln w="0">
              <a:noFill/>
              <a:prstDash val="solid"/>
              <a:round/>
            </a:ln>
          </p:spPr>
          <p:txBody>
            <a:bodyPr vert="horz" wrap="square" lIns="91440" tIns="45720" rIns="91440" bIns="45720" numCol="1" rtlCol="0" anchor="t"/>
            <a:lstStyle/>
            <a:p>
              <a:endParaRPr lang="en-US" dirty="0"/>
            </a:p>
          </p:txBody>
        </p:sp>
        <p:sp>
          <p:nvSpPr>
            <p:cNvPr id="98" name="Freeform 98"/>
            <p:cNvSpPr/>
            <p:nvPr/>
          </p:nvSpPr>
          <p:spPr>
            <a:xfrm>
              <a:off x="4800600" y="2822575"/>
              <a:ext cx="117475" cy="7936"/>
            </a:xfrm>
            <a:custGeom>
              <a:avLst/>
              <a:gdLst/>
              <a:ahLst/>
              <a:cxnLst/>
              <a:rect l="0" t="0" r="r" b="b"/>
              <a:pathLst>
                <a:path w="117475" h="7937">
                  <a:moveTo>
                    <a:pt x="21184" y="5291"/>
                  </a:moveTo>
                  <a:lnTo>
                    <a:pt x="21184" y="5291"/>
                  </a:lnTo>
                  <a:cubicBezTo>
                    <a:pt x="75107" y="7937"/>
                    <a:pt x="117475" y="0"/>
                    <a:pt x="103994" y="0"/>
                  </a:cubicBezTo>
                  <a:lnTo>
                    <a:pt x="0" y="0"/>
                  </a:lnTo>
                  <a:cubicBezTo>
                    <a:pt x="25036" y="5291"/>
                    <a:pt x="28887" y="0"/>
                    <a:pt x="88588" y="0"/>
                  </a:cubicBezTo>
                  <a:lnTo>
                    <a:pt x="21184" y="5291"/>
                  </a:lnTo>
                  <a:close/>
                </a:path>
              </a:pathLst>
            </a:custGeom>
            <a:grpFill/>
            <a:ln w="0">
              <a:noFill/>
              <a:prstDash val="solid"/>
              <a:round/>
            </a:ln>
          </p:spPr>
          <p:txBody>
            <a:bodyPr vert="horz" wrap="square" lIns="91440" tIns="45720" rIns="91440" bIns="45720" numCol="1" rtlCol="0" anchor="t"/>
            <a:lstStyle/>
            <a:p>
              <a:endParaRPr lang="en-US" dirty="0"/>
            </a:p>
          </p:txBody>
        </p:sp>
        <p:sp>
          <p:nvSpPr>
            <p:cNvPr id="99" name="Freeform 99"/>
            <p:cNvSpPr/>
            <p:nvPr/>
          </p:nvSpPr>
          <p:spPr>
            <a:xfrm>
              <a:off x="187325" y="2714625"/>
              <a:ext cx="1925638" cy="31750"/>
            </a:xfrm>
            <a:custGeom>
              <a:avLst/>
              <a:gdLst/>
              <a:ahLst/>
              <a:cxnLst/>
              <a:rect l="0" t="0" r="r" b="b"/>
              <a:pathLst>
                <a:path w="1925638" h="31750">
                  <a:moveTo>
                    <a:pt x="1430803" y="13607"/>
                  </a:moveTo>
                  <a:lnTo>
                    <a:pt x="1430803" y="13607"/>
                  </a:lnTo>
                  <a:cubicBezTo>
                    <a:pt x="1453818" y="11339"/>
                    <a:pt x="1566978" y="11339"/>
                    <a:pt x="1572732" y="15875"/>
                  </a:cubicBezTo>
                  <a:cubicBezTo>
                    <a:pt x="1557389" y="15875"/>
                    <a:pt x="1496014" y="18143"/>
                    <a:pt x="1534373" y="18143"/>
                  </a:cubicBezTo>
                  <a:lnTo>
                    <a:pt x="1624517" y="11339"/>
                  </a:lnTo>
                  <a:cubicBezTo>
                    <a:pt x="1743431" y="15875"/>
                    <a:pt x="1534373" y="22679"/>
                    <a:pt x="1474916" y="24946"/>
                  </a:cubicBezTo>
                  <a:cubicBezTo>
                    <a:pt x="1595748" y="24946"/>
                    <a:pt x="1632189" y="20411"/>
                    <a:pt x="1760693" y="20411"/>
                  </a:cubicBezTo>
                  <a:cubicBezTo>
                    <a:pt x="1724252" y="20411"/>
                    <a:pt x="1699318" y="18143"/>
                    <a:pt x="1680139" y="15875"/>
                  </a:cubicBezTo>
                  <a:cubicBezTo>
                    <a:pt x="1674385" y="11339"/>
                    <a:pt x="1795216" y="13607"/>
                    <a:pt x="1881525" y="11339"/>
                  </a:cubicBezTo>
                  <a:cubicBezTo>
                    <a:pt x="1825904" y="9071"/>
                    <a:pt x="1858509" y="6804"/>
                    <a:pt x="1896869" y="4536"/>
                  </a:cubicBezTo>
                  <a:cubicBezTo>
                    <a:pt x="1904541" y="4536"/>
                    <a:pt x="1910294" y="4536"/>
                    <a:pt x="1912212" y="4536"/>
                  </a:cubicBezTo>
                  <a:lnTo>
                    <a:pt x="1925638" y="4536"/>
                  </a:lnTo>
                  <a:lnTo>
                    <a:pt x="1916048" y="4536"/>
                  </a:lnTo>
                  <a:cubicBezTo>
                    <a:pt x="1916048" y="2268"/>
                    <a:pt x="1914130" y="2268"/>
                    <a:pt x="1906458" y="2268"/>
                  </a:cubicBezTo>
                  <a:cubicBezTo>
                    <a:pt x="1835494" y="2268"/>
                    <a:pt x="1779873" y="0"/>
                    <a:pt x="1733841" y="0"/>
                  </a:cubicBezTo>
                  <a:cubicBezTo>
                    <a:pt x="1779873" y="6804"/>
                    <a:pt x="1576568" y="2268"/>
                    <a:pt x="1517111" y="4536"/>
                  </a:cubicBezTo>
                  <a:lnTo>
                    <a:pt x="1449983" y="4536"/>
                  </a:lnTo>
                  <a:lnTo>
                    <a:pt x="1425049" y="4536"/>
                  </a:lnTo>
                  <a:cubicBezTo>
                    <a:pt x="1419295" y="4536"/>
                    <a:pt x="1426967" y="2268"/>
                    <a:pt x="1465326" y="2268"/>
                  </a:cubicBezTo>
                  <a:cubicBezTo>
                    <a:pt x="1432721" y="2268"/>
                    <a:pt x="1327233" y="2268"/>
                    <a:pt x="1336823" y="4536"/>
                  </a:cubicBezTo>
                  <a:lnTo>
                    <a:pt x="1093241" y="6804"/>
                  </a:lnTo>
                  <a:cubicBezTo>
                    <a:pt x="1085569" y="6804"/>
                    <a:pt x="1077897" y="4536"/>
                    <a:pt x="1072143" y="4536"/>
                  </a:cubicBezTo>
                  <a:cubicBezTo>
                    <a:pt x="1062553" y="4536"/>
                    <a:pt x="1062553" y="6804"/>
                    <a:pt x="1062553" y="6804"/>
                  </a:cubicBezTo>
                  <a:lnTo>
                    <a:pt x="0" y="9071"/>
                  </a:lnTo>
                  <a:lnTo>
                    <a:pt x="151519" y="11339"/>
                  </a:lnTo>
                  <a:cubicBezTo>
                    <a:pt x="70965" y="18143"/>
                    <a:pt x="239746" y="13607"/>
                    <a:pt x="216730" y="18143"/>
                  </a:cubicBezTo>
                  <a:cubicBezTo>
                    <a:pt x="180289" y="20411"/>
                    <a:pt x="126586" y="20411"/>
                    <a:pt x="93980" y="18143"/>
                  </a:cubicBezTo>
                  <a:cubicBezTo>
                    <a:pt x="82473" y="20411"/>
                    <a:pt x="128504" y="22679"/>
                    <a:pt x="122750" y="27214"/>
                  </a:cubicBezTo>
                  <a:cubicBezTo>
                    <a:pt x="257007" y="29482"/>
                    <a:pt x="278105" y="15875"/>
                    <a:pt x="408527" y="18143"/>
                  </a:cubicBezTo>
                  <a:cubicBezTo>
                    <a:pt x="402773" y="22679"/>
                    <a:pt x="362496" y="24946"/>
                    <a:pt x="448804" y="24946"/>
                  </a:cubicBezTo>
                  <a:lnTo>
                    <a:pt x="427706" y="24946"/>
                  </a:lnTo>
                  <a:cubicBezTo>
                    <a:pt x="563882" y="20411"/>
                    <a:pt x="533195" y="31750"/>
                    <a:pt x="621421" y="22679"/>
                  </a:cubicBezTo>
                  <a:lnTo>
                    <a:pt x="617585" y="27214"/>
                  </a:lnTo>
                  <a:cubicBezTo>
                    <a:pt x="680878" y="24946"/>
                    <a:pt x="801710" y="24946"/>
                    <a:pt x="870757" y="22679"/>
                  </a:cubicBezTo>
                  <a:lnTo>
                    <a:pt x="866921" y="24946"/>
                  </a:lnTo>
                  <a:cubicBezTo>
                    <a:pt x="1056799" y="18143"/>
                    <a:pt x="974327" y="22679"/>
                    <a:pt x="1189139" y="20411"/>
                  </a:cubicBezTo>
                  <a:lnTo>
                    <a:pt x="1089405" y="24946"/>
                  </a:lnTo>
                  <a:cubicBezTo>
                    <a:pt x="1164206" y="27214"/>
                    <a:pt x="1181467" y="22679"/>
                    <a:pt x="1233252" y="22679"/>
                  </a:cubicBezTo>
                  <a:cubicBezTo>
                    <a:pt x="1229416" y="22679"/>
                    <a:pt x="1242842" y="27214"/>
                    <a:pt x="1192975" y="27214"/>
                  </a:cubicBezTo>
                  <a:lnTo>
                    <a:pt x="1453818" y="18143"/>
                  </a:lnTo>
                  <a:cubicBezTo>
                    <a:pt x="1515193" y="15875"/>
                    <a:pt x="1440393" y="15875"/>
                    <a:pt x="1430803" y="1360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0" name="Freeform 100"/>
            <p:cNvSpPr/>
            <p:nvPr/>
          </p:nvSpPr>
          <p:spPr>
            <a:xfrm>
              <a:off x="1947862" y="2735263"/>
              <a:ext cx="47625" cy="0"/>
            </a:xfrm>
            <a:custGeom>
              <a:avLst/>
              <a:gdLst/>
              <a:ahLst/>
              <a:cxnLst/>
              <a:rect l="0" t="0" r="r" b="b"/>
              <a:pathLst>
                <a:path w="47625">
                  <a:moveTo>
                    <a:pt x="0" y="0"/>
                  </a:moveTo>
                  <a:lnTo>
                    <a:pt x="0" y="0"/>
                  </a:lnTo>
                  <a:lnTo>
                    <a:pt x="47625"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1" name="Freeform 101"/>
            <p:cNvSpPr/>
            <p:nvPr/>
          </p:nvSpPr>
          <p:spPr>
            <a:xfrm>
              <a:off x="112712" y="2724150"/>
              <a:ext cx="74612" cy="0"/>
            </a:xfrm>
            <a:custGeom>
              <a:avLst/>
              <a:gdLst/>
              <a:ahLst/>
              <a:cxnLst/>
              <a:rect l="0" t="0" r="r" b="b"/>
              <a:pathLst>
                <a:path w="74613">
                  <a:moveTo>
                    <a:pt x="0" y="0"/>
                  </a:moveTo>
                  <a:lnTo>
                    <a:pt x="0" y="0"/>
                  </a:lnTo>
                  <a:lnTo>
                    <a:pt x="74613" y="0"/>
                  </a:lnTo>
                  <a:cubicBezTo>
                    <a:pt x="51655" y="0"/>
                    <a:pt x="26784"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2" name="Freeform 102"/>
            <p:cNvSpPr/>
            <p:nvPr/>
          </p:nvSpPr>
          <p:spPr>
            <a:xfrm>
              <a:off x="2187575" y="2717800"/>
              <a:ext cx="176213" cy="6350"/>
            </a:xfrm>
            <a:custGeom>
              <a:avLst/>
              <a:gdLst/>
              <a:ahLst/>
              <a:cxnLst/>
              <a:rect l="0" t="0" r="r" b="b"/>
              <a:pathLst>
                <a:path w="176213" h="6350">
                  <a:moveTo>
                    <a:pt x="135990" y="6350"/>
                  </a:moveTo>
                  <a:lnTo>
                    <a:pt x="135990" y="6350"/>
                  </a:lnTo>
                  <a:cubicBezTo>
                    <a:pt x="90022" y="4233"/>
                    <a:pt x="168552" y="2117"/>
                    <a:pt x="176213" y="0"/>
                  </a:cubicBezTo>
                  <a:lnTo>
                    <a:pt x="15323" y="2117"/>
                  </a:lnTo>
                  <a:cubicBezTo>
                    <a:pt x="15323" y="2117"/>
                    <a:pt x="0" y="4233"/>
                    <a:pt x="3831" y="6350"/>
                  </a:cubicBezTo>
                  <a:lnTo>
                    <a:pt x="135990" y="6350"/>
                  </a:lnTo>
                  <a:close/>
                </a:path>
              </a:pathLst>
            </a:custGeom>
            <a:grpFill/>
            <a:ln w="0">
              <a:noFill/>
              <a:prstDash val="solid"/>
              <a:round/>
            </a:ln>
          </p:spPr>
          <p:txBody>
            <a:bodyPr vert="horz" wrap="square" lIns="91440" tIns="45720" rIns="91440" bIns="45720" numCol="1" rtlCol="0" anchor="t"/>
            <a:lstStyle/>
            <a:p>
              <a:endParaRPr lang="en-US" dirty="0"/>
            </a:p>
          </p:txBody>
        </p:sp>
        <p:sp>
          <p:nvSpPr>
            <p:cNvPr id="103" name="Freeform 103"/>
            <p:cNvSpPr/>
            <p:nvPr/>
          </p:nvSpPr>
          <p:spPr>
            <a:xfrm>
              <a:off x="2112962" y="2714625"/>
              <a:ext cx="90488" cy="4761"/>
            </a:xfrm>
            <a:custGeom>
              <a:avLst/>
              <a:gdLst/>
              <a:ahLst/>
              <a:cxnLst/>
              <a:rect l="0" t="0" r="r" b="b"/>
              <a:pathLst>
                <a:path w="90488" h="4762">
                  <a:moveTo>
                    <a:pt x="42356" y="0"/>
                  </a:moveTo>
                  <a:lnTo>
                    <a:pt x="42356" y="0"/>
                  </a:lnTo>
                  <a:cubicBezTo>
                    <a:pt x="36580" y="2381"/>
                    <a:pt x="21178" y="2381"/>
                    <a:pt x="0" y="4762"/>
                  </a:cubicBezTo>
                  <a:lnTo>
                    <a:pt x="90488" y="4762"/>
                  </a:lnTo>
                  <a:cubicBezTo>
                    <a:pt x="90488" y="2381"/>
                    <a:pt x="78936" y="0"/>
                    <a:pt x="42356"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4" name="Freeform 104"/>
            <p:cNvSpPr/>
            <p:nvPr/>
          </p:nvSpPr>
          <p:spPr>
            <a:xfrm>
              <a:off x="2101850" y="2811463"/>
              <a:ext cx="71438" cy="3175"/>
            </a:xfrm>
            <a:custGeom>
              <a:avLst/>
              <a:gdLst/>
              <a:ahLst/>
              <a:cxnLst/>
              <a:rect l="0" t="0" r="r" b="b"/>
              <a:pathLst>
                <a:path w="71438" h="3175">
                  <a:moveTo>
                    <a:pt x="71438" y="0"/>
                  </a:moveTo>
                  <a:lnTo>
                    <a:pt x="71438" y="0"/>
                  </a:lnTo>
                  <a:lnTo>
                    <a:pt x="42477" y="3175"/>
                  </a:lnTo>
                  <a:lnTo>
                    <a:pt x="0" y="3175"/>
                  </a:lnTo>
                  <a:lnTo>
                    <a:pt x="714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5" name="Freeform 105"/>
            <p:cNvSpPr/>
            <p:nvPr/>
          </p:nvSpPr>
          <p:spPr>
            <a:xfrm>
              <a:off x="1724025" y="2805113"/>
              <a:ext cx="120650" cy="4761"/>
            </a:xfrm>
            <a:custGeom>
              <a:avLst/>
              <a:gdLst/>
              <a:ahLst/>
              <a:cxnLst/>
              <a:rect l="0" t="0" r="r" b="b"/>
              <a:pathLst>
                <a:path w="120650" h="4762">
                  <a:moveTo>
                    <a:pt x="0" y="0"/>
                  </a:moveTo>
                  <a:lnTo>
                    <a:pt x="0" y="0"/>
                  </a:lnTo>
                  <a:cubicBezTo>
                    <a:pt x="34471" y="4762"/>
                    <a:pt x="99584" y="2381"/>
                    <a:pt x="120650" y="0"/>
                  </a:cubicBezTo>
                  <a:cubicBezTo>
                    <a:pt x="45962" y="0"/>
                    <a:pt x="78518"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6" name="Freeform 106"/>
            <p:cNvSpPr/>
            <p:nvPr/>
          </p:nvSpPr>
          <p:spPr>
            <a:xfrm>
              <a:off x="1744662" y="2833688"/>
              <a:ext cx="73025" cy="3175"/>
            </a:xfrm>
            <a:custGeom>
              <a:avLst/>
              <a:gdLst/>
              <a:ahLst/>
              <a:cxnLst/>
              <a:rect l="0" t="0" r="r" b="b"/>
              <a:pathLst>
                <a:path w="73025" h="3175">
                  <a:moveTo>
                    <a:pt x="73025" y="0"/>
                  </a:moveTo>
                  <a:lnTo>
                    <a:pt x="73025" y="0"/>
                  </a:lnTo>
                  <a:lnTo>
                    <a:pt x="0" y="3175"/>
                  </a:lnTo>
                  <a:lnTo>
                    <a:pt x="5765" y="3175"/>
                  </a:lnTo>
                  <a:lnTo>
                    <a:pt x="730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7" name="Freeform 107"/>
            <p:cNvSpPr/>
            <p:nvPr/>
          </p:nvSpPr>
          <p:spPr>
            <a:xfrm>
              <a:off x="-474662" y="2741613"/>
              <a:ext cx="34924" cy="0"/>
            </a:xfrm>
            <a:custGeom>
              <a:avLst/>
              <a:gdLst/>
              <a:ahLst/>
              <a:cxnLst/>
              <a:rect l="0" t="0" r="r" b="b"/>
              <a:pathLst>
                <a:path w="34925">
                  <a:moveTo>
                    <a:pt x="34925" y="0"/>
                  </a:moveTo>
                  <a:lnTo>
                    <a:pt x="34925" y="0"/>
                  </a:lnTo>
                  <a:lnTo>
                    <a:pt x="0" y="0"/>
                  </a:lnTo>
                  <a:lnTo>
                    <a:pt x="349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8" name="Freeform 108"/>
            <p:cNvSpPr/>
            <p:nvPr/>
          </p:nvSpPr>
          <p:spPr>
            <a:xfrm>
              <a:off x="-947737" y="2725738"/>
              <a:ext cx="1239838" cy="19050"/>
            </a:xfrm>
            <a:custGeom>
              <a:avLst/>
              <a:gdLst/>
              <a:ahLst/>
              <a:cxnLst/>
              <a:rect l="0" t="0" r="r" b="b"/>
              <a:pathLst>
                <a:path w="1239838" h="19050">
                  <a:moveTo>
                    <a:pt x="1126777" y="11906"/>
                  </a:moveTo>
                  <a:lnTo>
                    <a:pt x="1126777" y="11906"/>
                  </a:lnTo>
                  <a:cubicBezTo>
                    <a:pt x="956227" y="7144"/>
                    <a:pt x="1239838" y="7144"/>
                    <a:pt x="1186182" y="0"/>
                  </a:cubicBezTo>
                  <a:lnTo>
                    <a:pt x="1092284" y="2381"/>
                  </a:lnTo>
                  <a:lnTo>
                    <a:pt x="1099949" y="0"/>
                  </a:lnTo>
                  <a:lnTo>
                    <a:pt x="986888" y="2381"/>
                  </a:lnTo>
                  <a:cubicBezTo>
                    <a:pt x="1009883" y="4763"/>
                    <a:pt x="1027130" y="4763"/>
                    <a:pt x="1021381" y="7144"/>
                  </a:cubicBezTo>
                  <a:cubicBezTo>
                    <a:pt x="869994" y="7144"/>
                    <a:pt x="973474" y="4763"/>
                    <a:pt x="862329" y="0"/>
                  </a:cubicBezTo>
                  <a:lnTo>
                    <a:pt x="691780" y="0"/>
                  </a:lnTo>
                  <a:lnTo>
                    <a:pt x="705194" y="0"/>
                  </a:lnTo>
                  <a:cubicBezTo>
                    <a:pt x="691780" y="0"/>
                    <a:pt x="684115" y="0"/>
                    <a:pt x="680282" y="0"/>
                  </a:cubicBezTo>
                  <a:lnTo>
                    <a:pt x="105396" y="2381"/>
                  </a:lnTo>
                  <a:cubicBezTo>
                    <a:pt x="0" y="7144"/>
                    <a:pt x="162884" y="9525"/>
                    <a:pt x="86233" y="14288"/>
                  </a:cubicBezTo>
                  <a:cubicBezTo>
                    <a:pt x="206959" y="14288"/>
                    <a:pt x="387090" y="19050"/>
                    <a:pt x="396671" y="11906"/>
                  </a:cubicBezTo>
                  <a:cubicBezTo>
                    <a:pt x="392839" y="11906"/>
                    <a:pt x="385174" y="14288"/>
                    <a:pt x="410086" y="14288"/>
                  </a:cubicBezTo>
                  <a:lnTo>
                    <a:pt x="479072" y="9525"/>
                  </a:lnTo>
                  <a:lnTo>
                    <a:pt x="413918" y="7144"/>
                  </a:lnTo>
                  <a:cubicBezTo>
                    <a:pt x="482904" y="2381"/>
                    <a:pt x="710943" y="2381"/>
                    <a:pt x="753101" y="7144"/>
                  </a:cubicBezTo>
                  <a:cubicBezTo>
                    <a:pt x="622793" y="9525"/>
                    <a:pt x="687947" y="14288"/>
                    <a:pt x="507816" y="11906"/>
                  </a:cubicBezTo>
                  <a:cubicBezTo>
                    <a:pt x="515481" y="14288"/>
                    <a:pt x="548058" y="16669"/>
                    <a:pt x="507816" y="16669"/>
                  </a:cubicBezTo>
                  <a:cubicBezTo>
                    <a:pt x="718608" y="14288"/>
                    <a:pt x="908320" y="19050"/>
                    <a:pt x="1126777" y="11906"/>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9" name="Freeform 109"/>
            <p:cNvSpPr/>
            <p:nvPr/>
          </p:nvSpPr>
          <p:spPr>
            <a:xfrm>
              <a:off x="-1944688" y="2741613"/>
              <a:ext cx="4763" cy="0"/>
            </a:xfrm>
            <a:custGeom>
              <a:avLst/>
              <a:gdLst/>
              <a:ahLst/>
              <a:cxnLst/>
              <a:rect l="0" t="0" r="r" b="b"/>
              <a:pathLst>
                <a:path w="4763">
                  <a:moveTo>
                    <a:pt x="2382" y="0"/>
                  </a:moveTo>
                  <a:lnTo>
                    <a:pt x="2382" y="0"/>
                  </a:lnTo>
                  <a:lnTo>
                    <a:pt x="4763" y="0"/>
                  </a:lnTo>
                  <a:cubicBezTo>
                    <a:pt x="0" y="0"/>
                    <a:pt x="0" y="0"/>
                    <a:pt x="2382"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10" name="Freeform 110"/>
            <p:cNvSpPr/>
            <p:nvPr/>
          </p:nvSpPr>
          <p:spPr>
            <a:xfrm>
              <a:off x="-1939924" y="2735263"/>
              <a:ext cx="173038" cy="6350"/>
            </a:xfrm>
            <a:custGeom>
              <a:avLst/>
              <a:gdLst/>
              <a:ahLst/>
              <a:cxnLst/>
              <a:rect l="0" t="0" r="r" b="b"/>
              <a:pathLst>
                <a:path w="173038" h="6350">
                  <a:moveTo>
                    <a:pt x="69215" y="6350"/>
                  </a:moveTo>
                  <a:lnTo>
                    <a:pt x="69215" y="6350"/>
                  </a:lnTo>
                  <a:lnTo>
                    <a:pt x="173038" y="0"/>
                  </a:lnTo>
                  <a:lnTo>
                    <a:pt x="11536" y="2117"/>
                  </a:lnTo>
                  <a:lnTo>
                    <a:pt x="0" y="6350"/>
                  </a:lnTo>
                  <a:cubicBezTo>
                    <a:pt x="15381" y="4233"/>
                    <a:pt x="71138" y="2117"/>
                    <a:pt x="92287" y="4233"/>
                  </a:cubicBezTo>
                  <a:lnTo>
                    <a:pt x="69215" y="6350"/>
                  </a:lnTo>
                  <a:close/>
                </a:path>
              </a:pathLst>
            </a:custGeom>
            <a:grpFill/>
            <a:ln w="0">
              <a:noFill/>
              <a:prstDash val="solid"/>
              <a:round/>
            </a:ln>
          </p:spPr>
          <p:txBody>
            <a:bodyPr vert="horz" wrap="square" lIns="91440" tIns="45720" rIns="91440" bIns="45720" numCol="1" rtlCol="0" anchor="t"/>
            <a:lstStyle/>
            <a:p>
              <a:endParaRPr lang="en-US" dirty="0"/>
            </a:p>
          </p:txBody>
        </p:sp>
        <p:sp>
          <p:nvSpPr>
            <p:cNvPr id="111" name="Freeform 111"/>
            <p:cNvSpPr/>
            <p:nvPr/>
          </p:nvSpPr>
          <p:spPr>
            <a:xfrm>
              <a:off x="-1773238" y="2733675"/>
              <a:ext cx="123825" cy="12700"/>
            </a:xfrm>
            <a:custGeom>
              <a:avLst/>
              <a:gdLst/>
              <a:ahLst/>
              <a:cxnLst/>
              <a:rect l="0" t="0" r="r" b="b"/>
              <a:pathLst>
                <a:path w="123825" h="12700">
                  <a:moveTo>
                    <a:pt x="123825" y="0"/>
                  </a:moveTo>
                  <a:lnTo>
                    <a:pt x="123825" y="0"/>
                  </a:lnTo>
                  <a:cubicBezTo>
                    <a:pt x="41910" y="2117"/>
                    <a:pt x="47625" y="6350"/>
                    <a:pt x="91440" y="8467"/>
                  </a:cubicBezTo>
                  <a:cubicBezTo>
                    <a:pt x="15240" y="10583"/>
                    <a:pt x="51435" y="2117"/>
                    <a:pt x="0" y="8467"/>
                  </a:cubicBezTo>
                  <a:cubicBezTo>
                    <a:pt x="1905" y="12700"/>
                    <a:pt x="95250" y="10583"/>
                    <a:pt x="116205" y="8467"/>
                  </a:cubicBezTo>
                  <a:lnTo>
                    <a:pt x="1238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2" name="Freeform 112"/>
            <p:cNvSpPr/>
            <p:nvPr/>
          </p:nvSpPr>
          <p:spPr>
            <a:xfrm>
              <a:off x="-1057275" y="2735263"/>
              <a:ext cx="57150" cy="3175"/>
            </a:xfrm>
            <a:custGeom>
              <a:avLst/>
              <a:gdLst/>
              <a:ahLst/>
              <a:cxnLst/>
              <a:rect l="0" t="0" r="r" b="b"/>
              <a:pathLst>
                <a:path w="57150" h="3175">
                  <a:moveTo>
                    <a:pt x="22860" y="0"/>
                  </a:moveTo>
                  <a:lnTo>
                    <a:pt x="22860" y="0"/>
                  </a:lnTo>
                  <a:lnTo>
                    <a:pt x="0" y="3175"/>
                  </a:lnTo>
                  <a:lnTo>
                    <a:pt x="57150" y="3175"/>
                  </a:lnTo>
                  <a:lnTo>
                    <a:pt x="2286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3" name="Freeform 113"/>
            <p:cNvSpPr/>
            <p:nvPr/>
          </p:nvSpPr>
          <p:spPr>
            <a:xfrm>
              <a:off x="-1116013" y="2738438"/>
              <a:ext cx="58738" cy="3175"/>
            </a:xfrm>
            <a:custGeom>
              <a:avLst/>
              <a:gdLst/>
              <a:ahLst/>
              <a:cxnLst/>
              <a:rect l="0" t="0" r="r" b="b"/>
              <a:pathLst>
                <a:path w="58738" h="3175">
                  <a:moveTo>
                    <a:pt x="58738" y="0"/>
                  </a:moveTo>
                  <a:lnTo>
                    <a:pt x="58738" y="0"/>
                  </a:lnTo>
                  <a:lnTo>
                    <a:pt x="0" y="0"/>
                  </a:lnTo>
                  <a:cubicBezTo>
                    <a:pt x="3916" y="0"/>
                    <a:pt x="7832" y="1588"/>
                    <a:pt x="17621" y="3175"/>
                  </a:cubicBezTo>
                  <a:lnTo>
                    <a:pt x="587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4" name="Freeform 114"/>
            <p:cNvSpPr/>
            <p:nvPr/>
          </p:nvSpPr>
          <p:spPr>
            <a:xfrm>
              <a:off x="-1349374" y="2735263"/>
              <a:ext cx="84138" cy="0"/>
            </a:xfrm>
            <a:custGeom>
              <a:avLst/>
              <a:gdLst/>
              <a:ahLst/>
              <a:cxnLst/>
              <a:rect l="0" t="0" r="r" b="b"/>
              <a:pathLst>
                <a:path w="84138">
                  <a:moveTo>
                    <a:pt x="84138" y="0"/>
                  </a:moveTo>
                  <a:lnTo>
                    <a:pt x="84138" y="0"/>
                  </a:lnTo>
                  <a:lnTo>
                    <a:pt x="0" y="0"/>
                  </a:lnTo>
                  <a:lnTo>
                    <a:pt x="841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5" name="Freeform 115"/>
            <p:cNvSpPr/>
            <p:nvPr/>
          </p:nvSpPr>
          <p:spPr>
            <a:xfrm>
              <a:off x="-1265237" y="2735263"/>
              <a:ext cx="65088" cy="3175"/>
            </a:xfrm>
            <a:custGeom>
              <a:avLst/>
              <a:gdLst/>
              <a:ahLst/>
              <a:cxnLst/>
              <a:rect l="0" t="0" r="r" b="b"/>
              <a:pathLst>
                <a:path w="65088" h="3175">
                  <a:moveTo>
                    <a:pt x="65088" y="3175"/>
                  </a:moveTo>
                  <a:lnTo>
                    <a:pt x="65088" y="3175"/>
                  </a:lnTo>
                  <a:lnTo>
                    <a:pt x="63174" y="0"/>
                  </a:lnTo>
                  <a:lnTo>
                    <a:pt x="0" y="0"/>
                  </a:lnTo>
                  <a:lnTo>
                    <a:pt x="65088"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116" name="Freeform 116"/>
            <p:cNvSpPr/>
            <p:nvPr/>
          </p:nvSpPr>
          <p:spPr>
            <a:xfrm>
              <a:off x="-1219200" y="2728913"/>
              <a:ext cx="103188" cy="9525"/>
            </a:xfrm>
            <a:custGeom>
              <a:avLst/>
              <a:gdLst/>
              <a:ahLst/>
              <a:cxnLst/>
              <a:rect l="0" t="0" r="r" b="b"/>
              <a:pathLst>
                <a:path w="103188" h="9525">
                  <a:moveTo>
                    <a:pt x="103188" y="9525"/>
                  </a:moveTo>
                  <a:lnTo>
                    <a:pt x="103188" y="9525"/>
                  </a:lnTo>
                  <a:cubicBezTo>
                    <a:pt x="93634" y="4763"/>
                    <a:pt x="82168" y="0"/>
                    <a:pt x="0" y="2381"/>
                  </a:cubicBezTo>
                  <a:lnTo>
                    <a:pt x="17198" y="7144"/>
                  </a:lnTo>
                  <a:lnTo>
                    <a:pt x="103188" y="9525"/>
                  </a:lnTo>
                  <a:close/>
                </a:path>
              </a:pathLst>
            </a:custGeom>
            <a:grpFill/>
            <a:ln w="0">
              <a:noFill/>
              <a:prstDash val="solid"/>
              <a:round/>
            </a:ln>
          </p:spPr>
          <p:txBody>
            <a:bodyPr vert="horz" wrap="square" lIns="91440" tIns="45720" rIns="91440" bIns="45720" numCol="1" rtlCol="0" anchor="t"/>
            <a:lstStyle/>
            <a:p>
              <a:endParaRPr lang="en-US" dirty="0"/>
            </a:p>
          </p:txBody>
        </p:sp>
        <p:sp>
          <p:nvSpPr>
            <p:cNvPr id="117" name="Freeform 117"/>
            <p:cNvSpPr/>
            <p:nvPr/>
          </p:nvSpPr>
          <p:spPr>
            <a:xfrm>
              <a:off x="1225550" y="2830513"/>
              <a:ext cx="73025" cy="3175"/>
            </a:xfrm>
            <a:custGeom>
              <a:avLst/>
              <a:gdLst/>
              <a:ahLst/>
              <a:cxnLst/>
              <a:rect l="0" t="0" r="r" b="b"/>
              <a:pathLst>
                <a:path w="73025" h="3175">
                  <a:moveTo>
                    <a:pt x="65338" y="0"/>
                  </a:moveTo>
                  <a:lnTo>
                    <a:pt x="65338" y="0"/>
                  </a:lnTo>
                  <a:lnTo>
                    <a:pt x="0" y="1588"/>
                  </a:lnTo>
                  <a:lnTo>
                    <a:pt x="7687" y="3175"/>
                  </a:lnTo>
                  <a:lnTo>
                    <a:pt x="73025" y="1588"/>
                  </a:lnTo>
                  <a:lnTo>
                    <a:pt x="653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8" name="Freeform 118"/>
            <p:cNvSpPr/>
            <p:nvPr/>
          </p:nvSpPr>
          <p:spPr>
            <a:xfrm>
              <a:off x="874712" y="2827338"/>
              <a:ext cx="39687" cy="3175"/>
            </a:xfrm>
            <a:custGeom>
              <a:avLst/>
              <a:gdLst/>
              <a:ahLst/>
              <a:cxnLst/>
              <a:rect l="0" t="0" r="r" b="b"/>
              <a:pathLst>
                <a:path w="39688" h="3175">
                  <a:moveTo>
                    <a:pt x="39688" y="0"/>
                  </a:moveTo>
                  <a:lnTo>
                    <a:pt x="39688" y="0"/>
                  </a:lnTo>
                  <a:lnTo>
                    <a:pt x="0" y="3175"/>
                  </a:lnTo>
                  <a:cubicBezTo>
                    <a:pt x="17009" y="3175"/>
                    <a:pt x="30238" y="3175"/>
                    <a:pt x="39688"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19" name="Freeform 119"/>
            <p:cNvSpPr/>
            <p:nvPr/>
          </p:nvSpPr>
          <p:spPr>
            <a:xfrm>
              <a:off x="417512" y="2827338"/>
              <a:ext cx="457200" cy="31750"/>
            </a:xfrm>
            <a:custGeom>
              <a:avLst/>
              <a:gdLst/>
              <a:ahLst/>
              <a:cxnLst/>
              <a:rect l="0" t="0" r="r" b="b"/>
              <a:pathLst>
                <a:path w="457200" h="31750">
                  <a:moveTo>
                    <a:pt x="217074" y="27214"/>
                  </a:moveTo>
                  <a:lnTo>
                    <a:pt x="217074" y="27214"/>
                  </a:lnTo>
                  <a:cubicBezTo>
                    <a:pt x="140234" y="22679"/>
                    <a:pt x="322729" y="20411"/>
                    <a:pt x="180575" y="20411"/>
                  </a:cubicBezTo>
                  <a:cubicBezTo>
                    <a:pt x="169049" y="15875"/>
                    <a:pt x="234363" y="11339"/>
                    <a:pt x="301598" y="13607"/>
                  </a:cubicBezTo>
                  <a:cubicBezTo>
                    <a:pt x="297756" y="15875"/>
                    <a:pt x="236284" y="15875"/>
                    <a:pt x="278546" y="18143"/>
                  </a:cubicBezTo>
                  <a:cubicBezTo>
                    <a:pt x="322729" y="15875"/>
                    <a:pt x="340019" y="18143"/>
                    <a:pt x="324650" y="13607"/>
                  </a:cubicBezTo>
                  <a:cubicBezTo>
                    <a:pt x="399570" y="9071"/>
                    <a:pt x="407254" y="6804"/>
                    <a:pt x="457200" y="2268"/>
                  </a:cubicBezTo>
                  <a:cubicBezTo>
                    <a:pt x="366913" y="4536"/>
                    <a:pt x="176733" y="0"/>
                    <a:pt x="61472" y="6804"/>
                  </a:cubicBezTo>
                  <a:cubicBezTo>
                    <a:pt x="0" y="13607"/>
                    <a:pt x="38420" y="20411"/>
                    <a:pt x="36499" y="29482"/>
                  </a:cubicBezTo>
                  <a:cubicBezTo>
                    <a:pt x="46104" y="31750"/>
                    <a:pt x="211311" y="31750"/>
                    <a:pt x="217074" y="27214"/>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0" name="Freeform 120"/>
            <p:cNvSpPr/>
            <p:nvPr/>
          </p:nvSpPr>
          <p:spPr>
            <a:xfrm>
              <a:off x="755650" y="2859086"/>
              <a:ext cx="68263" cy="4761"/>
            </a:xfrm>
            <a:custGeom>
              <a:avLst/>
              <a:gdLst/>
              <a:ahLst/>
              <a:cxnLst/>
              <a:rect l="0" t="0" r="r" b="b"/>
              <a:pathLst>
                <a:path w="68263" h="4762">
                  <a:moveTo>
                    <a:pt x="0" y="2381"/>
                  </a:moveTo>
                  <a:lnTo>
                    <a:pt x="0" y="2381"/>
                  </a:lnTo>
                  <a:cubicBezTo>
                    <a:pt x="36028" y="4762"/>
                    <a:pt x="45509" y="2381"/>
                    <a:pt x="68263" y="2381"/>
                  </a:cubicBezTo>
                  <a:cubicBezTo>
                    <a:pt x="62574" y="0"/>
                    <a:pt x="28443" y="2381"/>
                    <a:pt x="0" y="238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1" name="Freeform 121"/>
            <p:cNvSpPr/>
            <p:nvPr/>
          </p:nvSpPr>
          <p:spPr>
            <a:xfrm>
              <a:off x="-133350" y="2798763"/>
              <a:ext cx="111124" cy="4761"/>
            </a:xfrm>
            <a:custGeom>
              <a:avLst/>
              <a:gdLst/>
              <a:ahLst/>
              <a:cxnLst/>
              <a:rect l="0" t="0" r="r" b="b"/>
              <a:pathLst>
                <a:path w="111125" h="4762">
                  <a:moveTo>
                    <a:pt x="70890" y="0"/>
                  </a:moveTo>
                  <a:lnTo>
                    <a:pt x="70890" y="0"/>
                  </a:lnTo>
                  <a:cubicBezTo>
                    <a:pt x="65142" y="2381"/>
                    <a:pt x="0" y="2381"/>
                    <a:pt x="13412" y="4762"/>
                  </a:cubicBezTo>
                  <a:lnTo>
                    <a:pt x="111125" y="4762"/>
                  </a:lnTo>
                  <a:cubicBezTo>
                    <a:pt x="88134" y="4762"/>
                    <a:pt x="80470" y="2381"/>
                    <a:pt x="7089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2" name="Freeform 122"/>
            <p:cNvSpPr/>
            <p:nvPr/>
          </p:nvSpPr>
          <p:spPr>
            <a:xfrm>
              <a:off x="-22225" y="2800350"/>
              <a:ext cx="44450" cy="3175"/>
            </a:xfrm>
            <a:custGeom>
              <a:avLst/>
              <a:gdLst/>
              <a:ahLst/>
              <a:cxnLst/>
              <a:rect l="0" t="0" r="r" b="b"/>
              <a:pathLst>
                <a:path w="44450" h="3175">
                  <a:moveTo>
                    <a:pt x="44450" y="0"/>
                  </a:moveTo>
                  <a:lnTo>
                    <a:pt x="44450" y="0"/>
                  </a:lnTo>
                  <a:lnTo>
                    <a:pt x="0" y="3175"/>
                  </a:lnTo>
                  <a:cubicBezTo>
                    <a:pt x="11596" y="3175"/>
                    <a:pt x="25124" y="3175"/>
                    <a:pt x="4445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3" name="Freeform 123"/>
            <p:cNvSpPr/>
            <p:nvPr/>
          </p:nvSpPr>
          <p:spPr>
            <a:xfrm>
              <a:off x="-66675" y="2798763"/>
              <a:ext cx="6350" cy="0"/>
            </a:xfrm>
            <a:custGeom>
              <a:avLst/>
              <a:gdLst/>
              <a:ahLst/>
              <a:cxnLst/>
              <a:rect l="0" t="0" r="r" b="b"/>
              <a:pathLst>
                <a:path w="6350">
                  <a:moveTo>
                    <a:pt x="0" y="0"/>
                  </a:moveTo>
                  <a:lnTo>
                    <a:pt x="0" y="0"/>
                  </a:lnTo>
                  <a:lnTo>
                    <a:pt x="4233" y="0"/>
                  </a:lnTo>
                  <a:cubicBezTo>
                    <a:pt x="6350" y="0"/>
                    <a:pt x="635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4" name="Freeform 124"/>
            <p:cNvSpPr/>
            <p:nvPr/>
          </p:nvSpPr>
          <p:spPr>
            <a:xfrm>
              <a:off x="-1566863" y="2730500"/>
              <a:ext cx="65088" cy="3175"/>
            </a:xfrm>
            <a:custGeom>
              <a:avLst/>
              <a:gdLst/>
              <a:ahLst/>
              <a:cxnLst/>
              <a:rect l="0" t="0" r="r" b="b"/>
              <a:pathLst>
                <a:path w="65088" h="3175">
                  <a:moveTo>
                    <a:pt x="63174" y="3175"/>
                  </a:moveTo>
                  <a:lnTo>
                    <a:pt x="63174" y="3175"/>
                  </a:lnTo>
                  <a:cubicBezTo>
                    <a:pt x="65088" y="0"/>
                    <a:pt x="22972" y="3175"/>
                    <a:pt x="0" y="3175"/>
                  </a:cubicBezTo>
                  <a:cubicBezTo>
                    <a:pt x="17229" y="3175"/>
                    <a:pt x="42116" y="3175"/>
                    <a:pt x="63174"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5" name="Freeform 125"/>
            <p:cNvSpPr/>
            <p:nvPr/>
          </p:nvSpPr>
          <p:spPr>
            <a:xfrm>
              <a:off x="-3175000" y="2740024"/>
              <a:ext cx="38100" cy="0"/>
            </a:xfrm>
            <a:custGeom>
              <a:avLst/>
              <a:gdLst/>
              <a:ahLst/>
              <a:cxnLst/>
              <a:rect l="0" t="0" r="r" b="b"/>
              <a:pathLst>
                <a:path w="38100">
                  <a:moveTo>
                    <a:pt x="38100" y="0"/>
                  </a:moveTo>
                  <a:lnTo>
                    <a:pt x="38100" y="0"/>
                  </a:lnTo>
                  <a:lnTo>
                    <a:pt x="0" y="0"/>
                  </a:lnTo>
                  <a:cubicBezTo>
                    <a:pt x="13335" y="0"/>
                    <a:pt x="20955" y="0"/>
                    <a:pt x="3810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6" name="Freeform 126"/>
            <p:cNvSpPr/>
            <p:nvPr/>
          </p:nvSpPr>
          <p:spPr>
            <a:xfrm>
              <a:off x="-3735388" y="2803525"/>
              <a:ext cx="6350" cy="1587"/>
            </a:xfrm>
            <a:custGeom>
              <a:avLst/>
              <a:gdLst/>
              <a:ahLst/>
              <a:cxnLst/>
              <a:rect l="0" t="0" r="r" b="b"/>
              <a:pathLst>
                <a:path w="6350" h="1587">
                  <a:moveTo>
                    <a:pt x="6350" y="0"/>
                  </a:moveTo>
                  <a:lnTo>
                    <a:pt x="6350" y="0"/>
                  </a:lnTo>
                  <a:cubicBezTo>
                    <a:pt x="4763" y="0"/>
                    <a:pt x="3175" y="1587"/>
                    <a:pt x="0" y="1587"/>
                  </a:cubicBezTo>
                  <a:cubicBezTo>
                    <a:pt x="3175" y="1587"/>
                    <a:pt x="4763" y="1587"/>
                    <a:pt x="635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7" name="Freeform 127"/>
            <p:cNvSpPr/>
            <p:nvPr/>
          </p:nvSpPr>
          <p:spPr>
            <a:xfrm>
              <a:off x="-3924300" y="2803525"/>
              <a:ext cx="188913" cy="3175"/>
            </a:xfrm>
            <a:custGeom>
              <a:avLst/>
              <a:gdLst/>
              <a:ahLst/>
              <a:cxnLst/>
              <a:rect l="0" t="0" r="r" b="b"/>
              <a:pathLst>
                <a:path w="188913" h="3175">
                  <a:moveTo>
                    <a:pt x="188913" y="1588"/>
                  </a:moveTo>
                  <a:lnTo>
                    <a:pt x="188913" y="1588"/>
                  </a:lnTo>
                  <a:cubicBezTo>
                    <a:pt x="161925" y="3175"/>
                    <a:pt x="80963" y="0"/>
                    <a:pt x="50120" y="1588"/>
                  </a:cubicBezTo>
                  <a:lnTo>
                    <a:pt x="53975" y="1588"/>
                  </a:lnTo>
                  <a:lnTo>
                    <a:pt x="0" y="3175"/>
                  </a:lnTo>
                  <a:cubicBezTo>
                    <a:pt x="52047" y="3175"/>
                    <a:pt x="158070" y="3175"/>
                    <a:pt x="188913" y="1588"/>
                  </a:cubicBezTo>
                  <a:close/>
                </a:path>
              </a:pathLst>
            </a:custGeom>
            <a:grpFill/>
            <a:ln w="0">
              <a:noFill/>
              <a:prstDash val="solid"/>
              <a:round/>
            </a:ln>
          </p:spPr>
          <p:txBody>
            <a:bodyPr vert="horz" wrap="square" lIns="91440" tIns="45720" rIns="91440" bIns="45720" numCol="1" rtlCol="0" anchor="t"/>
            <a:lstStyle/>
            <a:p>
              <a:endParaRPr lang="en-US" dirty="0"/>
            </a:p>
          </p:txBody>
        </p:sp>
      </p:grpSp>
      <p:pic>
        <p:nvPicPr>
          <p:cNvPr id="128" name="Picture 127"/>
          <p:cNvPicPr>
            <a:picLocks noChangeAspect="1"/>
          </p:cNvPicPr>
          <p:nvPr userDrawn="1"/>
        </p:nvPicPr>
        <p:blipFill>
          <a:blip r:embed="rId2"/>
          <a:stretch>
            <a:fillRect/>
          </a:stretch>
        </p:blipFill>
        <p:spPr>
          <a:xfrm>
            <a:off x="-81967" y="-1035496"/>
            <a:ext cx="4608511" cy="4608511"/>
          </a:xfrm>
          <a:prstGeom prst="rect">
            <a:avLst/>
          </a:prstGeom>
          <a:noFill/>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 name="line"/>
          <p:cNvGrpSpPr/>
          <p:nvPr/>
        </p:nvGrpSpPr>
        <p:grpSpPr>
          <a:xfrm>
            <a:off x="1522412" y="1514475"/>
            <a:ext cx="10569575" cy="64008"/>
            <a:chOff x="1522412" y="1514475"/>
            <a:chExt cx="10569575" cy="64008"/>
          </a:xfrm>
        </p:grpSpPr>
        <p:sp>
          <p:nvSpPr>
            <p:cNvPr id="3" name="Freeform 7"/>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 name="Freeform 8"/>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 name="Freeform 9"/>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8"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9"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0"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1"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2"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3"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4"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5"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6"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7"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8"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9"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0"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1"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2"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3"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4"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5"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6"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7"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8"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9"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0"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1"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2"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3"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4"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5"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6"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7"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8"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9"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0"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1"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2"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3"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4"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5"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6"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7"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8"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9"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0"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1"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2"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3"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4"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5"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6"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7"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8"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9"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0"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1"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2"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3"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4"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5"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6"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7"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8"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9"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0"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1"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2"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3"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4"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5"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6"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grpSp>
      <p:sp>
        <p:nvSpPr>
          <p:cNvPr id="77" name="Title 1"/>
          <p:cNvSpPr>
            <a:spLocks noGrp="1"/>
          </p:cNvSpPr>
          <p:nvPr>
            <p:ph type="title"/>
          </p:nvPr>
        </p:nvSpPr>
        <p:spPr/>
        <p:txBody>
          <a:bodyPr vert="horz" rtlCol="0"/>
          <a:lstStyle/>
          <a:p>
            <a:r>
              <a:rPr lang="en-US" dirty="0"/>
              <a:t>Click to edit Master title style</a:t>
            </a:r>
          </a:p>
        </p:txBody>
      </p:sp>
      <p:sp>
        <p:nvSpPr>
          <p:cNvPr id="78" name="Vertical Text Placeholder 2"/>
          <p:cNvSpPr>
            <a:spLocks noGrp="1"/>
          </p:cNvSpPr>
          <p:nvPr>
            <p:ph type="body" idx="1"/>
          </p:nvPr>
        </p:nvSpPr>
        <p:spPr/>
        <p:txBody>
          <a:bodyPr vert="horz" rtlCol="0"/>
          <a:lstStyle>
            <a:lvl5pPr lvl="4"/>
            <a:lvl6pPr marL="1956816" lvl="5"/>
            <a:lvl7pPr marL="1956816" lvl="6"/>
            <a:lvl8pPr marL="1956816" lvl="7"/>
            <a:lvl9pPr marL="1956816" lvl="8"/>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 name="Date Placeholder 3"/>
          <p:cNvSpPr>
            <a:spLocks noGrp="1"/>
          </p:cNvSpPr>
          <p:nvPr>
            <p:ph type="dt" sz="half" idx="10"/>
          </p:nvPr>
        </p:nvSpPr>
        <p:spPr/>
        <p:txBody>
          <a:bodyPr vert="horz" rtlCol="0"/>
          <a:lstStyle/>
          <a:p>
            <a:fld id="{A9E4BE52-1DE7-48E6-9A14-218D36E2C1ED}" type="datetime1">
              <a:t>8/24/2020</a:t>
            </a:fld>
            <a:endParaRPr lang="en-US" dirty="0"/>
          </a:p>
        </p:txBody>
      </p:sp>
      <p:sp>
        <p:nvSpPr>
          <p:cNvPr id="80" name="Footer Placeholder 4"/>
          <p:cNvSpPr>
            <a:spLocks noGrp="1"/>
          </p:cNvSpPr>
          <p:nvPr>
            <p:ph type="ftr" sz="quarter" idx="11"/>
          </p:nvPr>
        </p:nvSpPr>
        <p:spPr/>
        <p:txBody>
          <a:bodyPr vert="horz" rtlCol="0"/>
          <a:lstStyle/>
          <a:p>
            <a:endParaRPr lang="en-US" dirty="0"/>
          </a:p>
        </p:txBody>
      </p:sp>
      <p:sp>
        <p:nvSpPr>
          <p:cNvPr id="81" name="Slide Number Placeholder 5"/>
          <p:cNvSpPr>
            <a:spLocks noGrp="1"/>
          </p:cNvSpPr>
          <p:nvPr>
            <p:ph type="sldNum" sz="quarter" idx="12"/>
          </p:nvPr>
        </p:nvSpPr>
        <p:spPr/>
        <p:txBody>
          <a:bodyPr vert="horz" rtlCol="0"/>
          <a:lstStyle/>
          <a:p>
            <a:fld id="{F4F2787F-9273-401C-80EE-A6F6600E0AD3}" type="slidenum">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2" name="line"/>
          <p:cNvGrpSpPr/>
          <p:nvPr/>
        </p:nvGrpSpPr>
        <p:grpSpPr>
          <a:xfrm rot="5400000">
            <a:off x="6864412" y="3472598"/>
            <a:ext cx="6492240" cy="64008"/>
            <a:chOff x="1522412" y="1514475"/>
            <a:chExt cx="10569575" cy="64008"/>
          </a:xfrm>
        </p:grpSpPr>
        <p:sp>
          <p:nvSpPr>
            <p:cNvPr id="3" name="Freeform 10"/>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 name="Freeform 11"/>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 name="Freeform 12"/>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8"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9"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0"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1"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2"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3"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4"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5"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6"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7"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8"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9"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0"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1"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2"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3"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4"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5"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6"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7"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8"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9"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0"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1"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2"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3"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4"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5"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6"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7"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8"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9"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0"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1"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2"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3"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4"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5"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6"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7"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8"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9"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0"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1"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2"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3"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4"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5"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6"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7"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8"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9"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0"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1"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2"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3"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4"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5"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6"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7"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8"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9"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0"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1"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2"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3"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4"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5"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6"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grpSp>
      <p:sp>
        <p:nvSpPr>
          <p:cNvPr id="77" name="Vertical Title 1"/>
          <p:cNvSpPr>
            <a:spLocks noGrp="1"/>
          </p:cNvSpPr>
          <p:nvPr>
            <p:ph type="title"/>
          </p:nvPr>
        </p:nvSpPr>
        <p:spPr>
          <a:xfrm>
            <a:off x="10361612" y="274638"/>
            <a:ext cx="1371600" cy="5901746"/>
          </a:xfrm>
        </p:spPr>
        <p:txBody>
          <a:bodyPr vert="horz" rtlCol="0"/>
          <a:lstStyle/>
          <a:p>
            <a:r>
              <a:rPr lang="en-US" dirty="0"/>
              <a:t>Click to edit Master title style</a:t>
            </a:r>
          </a:p>
        </p:txBody>
      </p:sp>
      <p:sp>
        <p:nvSpPr>
          <p:cNvPr id="78" name="Vertical Text Placeholder 2"/>
          <p:cNvSpPr>
            <a:spLocks noGrp="1"/>
          </p:cNvSpPr>
          <p:nvPr>
            <p:ph type="body" idx="1"/>
          </p:nvPr>
        </p:nvSpPr>
        <p:spPr>
          <a:xfrm>
            <a:off x="608012" y="277812"/>
            <a:ext cx="9144001" cy="5898573"/>
          </a:xfrm>
        </p:spPr>
        <p:txBody>
          <a:bodyPr vert="horz" rtlCol="0"/>
          <a:lstStyle>
            <a:lvl5pPr lvl="4"/>
            <a:lvl6pPr lvl="5"/>
            <a:lvl7pPr lvl="6"/>
            <a:lvl8pPr lvl="7">
              <a:defRPr lang="en-US" baseline="0" dirty="0"/>
            </a:lvl8pPr>
            <a:lvl9pPr lvl="8">
              <a:defRPr lang="en-US" baseline="0"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 name="Date Placeholder 3"/>
          <p:cNvSpPr>
            <a:spLocks noGrp="1"/>
          </p:cNvSpPr>
          <p:nvPr>
            <p:ph type="dt" sz="half" idx="10"/>
          </p:nvPr>
        </p:nvSpPr>
        <p:spPr/>
        <p:txBody>
          <a:bodyPr vert="horz" rtlCol="0"/>
          <a:lstStyle/>
          <a:p>
            <a:fld id="{CCF7E5CC-15B5-4C84-8A01-3B0C18285456}" type="datetime1">
              <a:t>8/24/2020</a:t>
            </a:fld>
            <a:endParaRPr lang="en-US" dirty="0"/>
          </a:p>
        </p:txBody>
      </p:sp>
      <p:sp>
        <p:nvSpPr>
          <p:cNvPr id="80" name="Footer Placeholder 4"/>
          <p:cNvSpPr>
            <a:spLocks noGrp="1"/>
          </p:cNvSpPr>
          <p:nvPr>
            <p:ph type="ftr" sz="quarter" idx="11"/>
          </p:nvPr>
        </p:nvSpPr>
        <p:spPr/>
        <p:txBody>
          <a:bodyPr vert="horz" rtlCol="0"/>
          <a:lstStyle/>
          <a:p>
            <a:endParaRPr lang="en-US" dirty="0"/>
          </a:p>
        </p:txBody>
      </p:sp>
      <p:sp>
        <p:nvSpPr>
          <p:cNvPr id="81" name="Slide Number Placeholder 5"/>
          <p:cNvSpPr>
            <a:spLocks noGrp="1"/>
          </p:cNvSpPr>
          <p:nvPr>
            <p:ph type="sldNum" sz="quarter" idx="12"/>
          </p:nvPr>
        </p:nvSpPr>
        <p:spPr/>
        <p:txBody>
          <a:bodyPr vert="horz" rtlCol="0"/>
          <a:lstStyle/>
          <a:p>
            <a:fld id="{E70CFD06-7349-483A-8F33-C845E1428AD9}" type="slidenum">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line"/>
          <p:cNvGrpSpPr/>
          <p:nvPr/>
        </p:nvGrpSpPr>
        <p:grpSpPr>
          <a:xfrm>
            <a:off x="1522412" y="1514475"/>
            <a:ext cx="10569575" cy="64008"/>
            <a:chOff x="1522412" y="1514475"/>
            <a:chExt cx="10569575" cy="64008"/>
          </a:xfrm>
        </p:grpSpPr>
        <p:sp>
          <p:nvSpPr>
            <p:cNvPr id="3" name="Freeform 10"/>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 name="Freeform 11"/>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 name="Freeform 12"/>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8"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9"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0"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1"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2"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3"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4"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5"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6"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7"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8"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9"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0"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1"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2"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3"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4"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5"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6"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7"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8"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9"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0"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1"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2"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3"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4"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5"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6"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7"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8"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9"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0"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1"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2"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3"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4"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5"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6"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7"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8"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9"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0"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1"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2"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3"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4"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5"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6"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7"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8"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9"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0"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1"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2"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3"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4"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5"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6"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7"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8"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9"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0"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1"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2"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3"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4"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5"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6"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grpSp>
      <p:sp>
        <p:nvSpPr>
          <p:cNvPr id="77" name="Title 1"/>
          <p:cNvSpPr>
            <a:spLocks noGrp="1"/>
          </p:cNvSpPr>
          <p:nvPr>
            <p:ph type="title"/>
          </p:nvPr>
        </p:nvSpPr>
        <p:spPr>
          <a:xfrm>
            <a:off x="261764" y="274638"/>
            <a:ext cx="11737304" cy="1020762"/>
          </a:xfrm>
        </p:spPr>
        <p:txBody>
          <a:bodyPr vert="horz" rtlCol="0"/>
          <a:lstStyle/>
          <a:p>
            <a:r>
              <a:rPr lang="en-US" dirty="0"/>
              <a:t>Click to edit Master title style</a:t>
            </a:r>
          </a:p>
        </p:txBody>
      </p:sp>
      <p:sp>
        <p:nvSpPr>
          <p:cNvPr id="78" name="Content Placeholder 2"/>
          <p:cNvSpPr>
            <a:spLocks noGrp="1"/>
          </p:cNvSpPr>
          <p:nvPr>
            <p:ph idx="1"/>
          </p:nvPr>
        </p:nvSpPr>
        <p:spPr/>
        <p:txBody>
          <a:bodyPr vert="horz" rtlCol="0"/>
          <a:lstStyle>
            <a:lvl2pPr marL="548640" lvl="1"/>
            <a:lvl3pPr marL="777240" lvl="2"/>
            <a:lvl4pPr marL="1005840" lvl="3"/>
            <a:lvl5pPr marL="1234440" lvl="4"/>
            <a:lvl6pPr marL="1463040" lvl="5">
              <a:defRPr lang="en-US" baseline="0" dirty="0"/>
            </a:lvl6pPr>
            <a:lvl7pPr marL="1691640" lvl="6">
              <a:defRPr lang="en-US" baseline="0" dirty="0"/>
            </a:lvl7pPr>
            <a:lvl8pPr marL="1920239" lvl="7">
              <a:defRPr lang="en-US" baseline="0" dirty="0"/>
            </a:lvl8pPr>
            <a:lvl9pPr marL="2148839" lvl="8">
              <a:defRPr lang="en-US" baseline="0"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 name="Date Placeholder 3"/>
          <p:cNvSpPr>
            <a:spLocks noGrp="1"/>
          </p:cNvSpPr>
          <p:nvPr>
            <p:ph type="dt" sz="half" idx="10"/>
          </p:nvPr>
        </p:nvSpPr>
        <p:spPr/>
        <p:txBody>
          <a:bodyPr vert="horz" rtlCol="0"/>
          <a:lstStyle/>
          <a:p>
            <a:fld id="{CEE99CC4-1F70-4D4F-9A6F-F4E1450135FC}" type="datetime1">
              <a:t>8/24/2020</a:t>
            </a:fld>
            <a:endParaRPr lang="en-US" dirty="0"/>
          </a:p>
        </p:txBody>
      </p:sp>
      <p:sp>
        <p:nvSpPr>
          <p:cNvPr id="80" name="Footer Placeholder 4"/>
          <p:cNvSpPr>
            <a:spLocks noGrp="1"/>
          </p:cNvSpPr>
          <p:nvPr>
            <p:ph type="ftr" sz="quarter" idx="11"/>
          </p:nvPr>
        </p:nvSpPr>
        <p:spPr/>
        <p:txBody>
          <a:bodyPr vert="horz" rtlCol="0"/>
          <a:lstStyle/>
          <a:p>
            <a:endParaRPr lang="en-US" dirty="0"/>
          </a:p>
        </p:txBody>
      </p:sp>
      <p:sp>
        <p:nvSpPr>
          <p:cNvPr id="81" name="Slide Number Placeholder 5"/>
          <p:cNvSpPr>
            <a:spLocks noGrp="1"/>
          </p:cNvSpPr>
          <p:nvPr>
            <p:ph type="sldNum" sz="quarter" idx="12"/>
          </p:nvPr>
        </p:nvSpPr>
        <p:spPr/>
        <p:txBody>
          <a:bodyPr vert="horz" rtlCol="0"/>
          <a:lstStyle/>
          <a:p>
            <a:fld id="{935F2D51-34C8-4C47-A9A2-973A1B6B7903}" type="slidenum">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 name="line"/>
          <p:cNvGrpSpPr/>
          <p:nvPr/>
        </p:nvGrpSpPr>
        <p:grpSpPr>
          <a:xfrm>
            <a:off x="1584896" y="4724400"/>
            <a:ext cx="8631936" cy="64008"/>
            <a:chOff x="-4110037" y="2703512"/>
            <a:chExt cx="17394240" cy="160336"/>
          </a:xfrm>
          <a:solidFill>
            <a:schemeClr val="accent1"/>
          </a:solidFill>
        </p:grpSpPr>
        <p:sp>
          <p:nvSpPr>
            <p:cNvPr id="3" name="Freeform 5"/>
            <p:cNvSpPr/>
            <p:nvPr/>
          </p:nvSpPr>
          <p:spPr>
            <a:xfrm>
              <a:off x="12815888" y="2768599"/>
              <a:ext cx="468313" cy="19050"/>
            </a:xfrm>
            <a:custGeom>
              <a:avLst/>
              <a:gdLst/>
              <a:ahLst/>
              <a:cxnLst/>
              <a:rect l="0" t="0" r="r" b="b"/>
              <a:pathLst>
                <a:path w="468313" h="19050">
                  <a:moveTo>
                    <a:pt x="40306" y="11906"/>
                  </a:moveTo>
                  <a:lnTo>
                    <a:pt x="40306" y="11906"/>
                  </a:lnTo>
                  <a:cubicBezTo>
                    <a:pt x="80611" y="11906"/>
                    <a:pt x="113240" y="16669"/>
                    <a:pt x="99804" y="16669"/>
                  </a:cubicBezTo>
                  <a:cubicBezTo>
                    <a:pt x="180416" y="14288"/>
                    <a:pt x="180416" y="19050"/>
                    <a:pt x="191932" y="11906"/>
                  </a:cubicBezTo>
                  <a:cubicBezTo>
                    <a:pt x="243753" y="9525"/>
                    <a:pt x="297494" y="14288"/>
                    <a:pt x="239914" y="16669"/>
                  </a:cubicBezTo>
                  <a:lnTo>
                    <a:pt x="387702" y="14288"/>
                  </a:lnTo>
                  <a:lnTo>
                    <a:pt x="299413" y="11906"/>
                  </a:lnTo>
                  <a:cubicBezTo>
                    <a:pt x="322445" y="4763"/>
                    <a:pt x="441443" y="14288"/>
                    <a:pt x="468313" y="7144"/>
                  </a:cubicBezTo>
                  <a:lnTo>
                    <a:pt x="309010" y="7144"/>
                  </a:lnTo>
                  <a:lnTo>
                    <a:pt x="316687" y="4763"/>
                  </a:lnTo>
                  <a:cubicBezTo>
                    <a:pt x="280220" y="7144"/>
                    <a:pt x="209205" y="4763"/>
                    <a:pt x="184254" y="4763"/>
                  </a:cubicBezTo>
                  <a:cubicBezTo>
                    <a:pt x="188093" y="2381"/>
                    <a:pt x="186174" y="2381"/>
                    <a:pt x="213044" y="2381"/>
                  </a:cubicBezTo>
                  <a:cubicBezTo>
                    <a:pt x="19193" y="0"/>
                    <a:pt x="161223" y="11906"/>
                    <a:pt x="0" y="11906"/>
                  </a:cubicBezTo>
                  <a:cubicBezTo>
                    <a:pt x="9597" y="11906"/>
                    <a:pt x="23032" y="11906"/>
                    <a:pt x="40306" y="11906"/>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 name="Freeform 6"/>
            <p:cNvSpPr/>
            <p:nvPr/>
          </p:nvSpPr>
          <p:spPr>
            <a:xfrm>
              <a:off x="12380913" y="2755899"/>
              <a:ext cx="461963" cy="26987"/>
            </a:xfrm>
            <a:custGeom>
              <a:avLst/>
              <a:gdLst/>
              <a:ahLst/>
              <a:cxnLst/>
              <a:rect l="0" t="0" r="r" b="b"/>
              <a:pathLst>
                <a:path w="461963" h="26987">
                  <a:moveTo>
                    <a:pt x="310531" y="8996"/>
                  </a:moveTo>
                  <a:lnTo>
                    <a:pt x="310531" y="8996"/>
                  </a:lnTo>
                  <a:lnTo>
                    <a:pt x="243441" y="15742"/>
                  </a:lnTo>
                  <a:lnTo>
                    <a:pt x="130346" y="13494"/>
                  </a:lnTo>
                  <a:cubicBezTo>
                    <a:pt x="128430" y="15742"/>
                    <a:pt x="46005" y="17991"/>
                    <a:pt x="101594" y="20240"/>
                  </a:cubicBezTo>
                  <a:cubicBezTo>
                    <a:pt x="113095" y="20240"/>
                    <a:pt x="134180" y="17991"/>
                    <a:pt x="151432" y="20240"/>
                  </a:cubicBezTo>
                  <a:cubicBezTo>
                    <a:pt x="139931" y="24738"/>
                    <a:pt x="0" y="20240"/>
                    <a:pt x="34503" y="24738"/>
                  </a:cubicBezTo>
                  <a:cubicBezTo>
                    <a:pt x="124596" y="24738"/>
                    <a:pt x="138014" y="26987"/>
                    <a:pt x="193603" y="22489"/>
                  </a:cubicBezTo>
                  <a:cubicBezTo>
                    <a:pt x="276028" y="24738"/>
                    <a:pt x="335450" y="24738"/>
                    <a:pt x="373788" y="26987"/>
                  </a:cubicBezTo>
                  <a:cubicBezTo>
                    <a:pt x="398707" y="26987"/>
                    <a:pt x="400624" y="24738"/>
                    <a:pt x="433210" y="24738"/>
                  </a:cubicBezTo>
                  <a:lnTo>
                    <a:pt x="412125" y="24738"/>
                  </a:lnTo>
                  <a:lnTo>
                    <a:pt x="408291" y="15742"/>
                  </a:lnTo>
                  <a:cubicBezTo>
                    <a:pt x="381455" y="17991"/>
                    <a:pt x="358453" y="15742"/>
                    <a:pt x="329700" y="15742"/>
                  </a:cubicBezTo>
                  <a:lnTo>
                    <a:pt x="461963" y="8996"/>
                  </a:lnTo>
                  <a:cubicBezTo>
                    <a:pt x="419792" y="2249"/>
                    <a:pt x="289446" y="4498"/>
                    <a:pt x="235774" y="0"/>
                  </a:cubicBezTo>
                  <a:cubicBezTo>
                    <a:pt x="300947" y="8996"/>
                    <a:pt x="184018" y="4498"/>
                    <a:pt x="310531" y="8996"/>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 name="Freeform 7"/>
            <p:cNvSpPr/>
            <p:nvPr/>
          </p:nvSpPr>
          <p:spPr>
            <a:xfrm>
              <a:off x="12814300" y="2779712"/>
              <a:ext cx="1588" cy="0"/>
            </a:xfrm>
            <a:custGeom>
              <a:avLst/>
              <a:gdLst/>
              <a:ahLst/>
              <a:cxnLst/>
              <a:rect l="0" t="0" r="r" b="b"/>
              <a:pathLst>
                <a:path w="1588">
                  <a:moveTo>
                    <a:pt x="0" y="0"/>
                  </a:moveTo>
                  <a:lnTo>
                    <a:pt x="0" y="0"/>
                  </a:lnTo>
                  <a:lnTo>
                    <a:pt x="1588"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6" name="Freeform 8"/>
            <p:cNvSpPr/>
            <p:nvPr/>
          </p:nvSpPr>
          <p:spPr>
            <a:xfrm>
              <a:off x="2738437" y="2795588"/>
              <a:ext cx="425450" cy="15875"/>
            </a:xfrm>
            <a:custGeom>
              <a:avLst/>
              <a:gdLst/>
              <a:ahLst/>
              <a:cxnLst/>
              <a:rect l="0" t="0" r="r" b="b"/>
              <a:pathLst>
                <a:path w="425450" h="15875">
                  <a:moveTo>
                    <a:pt x="147566" y="11339"/>
                  </a:moveTo>
                  <a:lnTo>
                    <a:pt x="147566" y="11339"/>
                  </a:lnTo>
                  <a:cubicBezTo>
                    <a:pt x="118819" y="11339"/>
                    <a:pt x="111154" y="11339"/>
                    <a:pt x="107321" y="13607"/>
                  </a:cubicBezTo>
                  <a:lnTo>
                    <a:pt x="425450" y="11339"/>
                  </a:lnTo>
                  <a:cubicBezTo>
                    <a:pt x="413951" y="11339"/>
                    <a:pt x="323879" y="9071"/>
                    <a:pt x="383288" y="6804"/>
                  </a:cubicBezTo>
                  <a:cubicBezTo>
                    <a:pt x="356458" y="4536"/>
                    <a:pt x="274051" y="6804"/>
                    <a:pt x="262552" y="9071"/>
                  </a:cubicBezTo>
                  <a:lnTo>
                    <a:pt x="285550" y="6804"/>
                  </a:lnTo>
                  <a:cubicBezTo>
                    <a:pt x="210809" y="11339"/>
                    <a:pt x="160981" y="2268"/>
                    <a:pt x="208892" y="0"/>
                  </a:cubicBezTo>
                  <a:lnTo>
                    <a:pt x="203143" y="0"/>
                  </a:lnTo>
                  <a:lnTo>
                    <a:pt x="0" y="15875"/>
                  </a:lnTo>
                  <a:cubicBezTo>
                    <a:pt x="74741" y="15875"/>
                    <a:pt x="57493" y="11339"/>
                    <a:pt x="147566" y="11339"/>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7" name="Freeform 9"/>
            <p:cNvSpPr/>
            <p:nvPr/>
          </p:nvSpPr>
          <p:spPr>
            <a:xfrm>
              <a:off x="-3646488" y="2800350"/>
              <a:ext cx="46037" cy="3175"/>
            </a:xfrm>
            <a:custGeom>
              <a:avLst/>
              <a:gdLst/>
              <a:ahLst/>
              <a:cxnLst/>
              <a:rect l="0" t="0" r="r" b="b"/>
              <a:pathLst>
                <a:path w="46038" h="3175">
                  <a:moveTo>
                    <a:pt x="0" y="3175"/>
                  </a:moveTo>
                  <a:lnTo>
                    <a:pt x="0" y="3175"/>
                  </a:lnTo>
                  <a:cubicBezTo>
                    <a:pt x="40283" y="0"/>
                    <a:pt x="46038" y="0"/>
                    <a:pt x="40283" y="0"/>
                  </a:cubicBezTo>
                  <a:lnTo>
                    <a:pt x="0"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8" name="Freeform 10"/>
            <p:cNvSpPr/>
            <p:nvPr/>
          </p:nvSpPr>
          <p:spPr>
            <a:xfrm>
              <a:off x="2627312" y="2816225"/>
              <a:ext cx="63500" cy="4761"/>
            </a:xfrm>
            <a:custGeom>
              <a:avLst/>
              <a:gdLst/>
              <a:ahLst/>
              <a:cxnLst/>
              <a:rect l="0" t="0" r="r" b="b"/>
              <a:pathLst>
                <a:path w="63500" h="4762">
                  <a:moveTo>
                    <a:pt x="63500" y="0"/>
                  </a:moveTo>
                  <a:lnTo>
                    <a:pt x="63500" y="0"/>
                  </a:lnTo>
                  <a:lnTo>
                    <a:pt x="0" y="4762"/>
                  </a:lnTo>
                  <a:cubicBezTo>
                    <a:pt x="26939" y="2381"/>
                    <a:pt x="48106" y="2381"/>
                    <a:pt x="6350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 name="Freeform 11"/>
            <p:cNvSpPr/>
            <p:nvPr/>
          </p:nvSpPr>
          <p:spPr>
            <a:xfrm>
              <a:off x="3103562" y="2741613"/>
              <a:ext cx="28575" cy="3175"/>
            </a:xfrm>
            <a:custGeom>
              <a:avLst/>
              <a:gdLst/>
              <a:ahLst/>
              <a:cxnLst/>
              <a:rect l="0" t="0" r="r" b="b"/>
              <a:pathLst>
                <a:path w="28575" h="3175">
                  <a:moveTo>
                    <a:pt x="28575" y="0"/>
                  </a:moveTo>
                  <a:lnTo>
                    <a:pt x="28575" y="0"/>
                  </a:lnTo>
                  <a:cubicBezTo>
                    <a:pt x="28575" y="0"/>
                    <a:pt x="28575" y="0"/>
                    <a:pt x="28575" y="0"/>
                  </a:cubicBezTo>
                  <a:lnTo>
                    <a:pt x="0" y="3175"/>
                  </a:lnTo>
                  <a:lnTo>
                    <a:pt x="0" y="3175"/>
                  </a:lnTo>
                  <a:lnTo>
                    <a:pt x="2857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 name="Freeform 12"/>
            <p:cNvSpPr/>
            <p:nvPr/>
          </p:nvSpPr>
          <p:spPr>
            <a:xfrm>
              <a:off x="1227137" y="2836863"/>
              <a:ext cx="20638" cy="0"/>
            </a:xfrm>
            <a:custGeom>
              <a:avLst/>
              <a:gdLst/>
              <a:ahLst/>
              <a:cxnLst/>
              <a:rect l="0" t="0" r="r" b="b"/>
              <a:pathLst>
                <a:path w="20638">
                  <a:moveTo>
                    <a:pt x="20638" y="0"/>
                  </a:moveTo>
                  <a:lnTo>
                    <a:pt x="20638" y="0"/>
                  </a:lnTo>
                  <a:lnTo>
                    <a:pt x="0" y="0"/>
                  </a:lnTo>
                  <a:lnTo>
                    <a:pt x="206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 name="Freeform 13"/>
            <p:cNvSpPr/>
            <p:nvPr/>
          </p:nvSpPr>
          <p:spPr>
            <a:xfrm>
              <a:off x="3660775" y="2713038"/>
              <a:ext cx="331788" cy="20637"/>
            </a:xfrm>
            <a:custGeom>
              <a:avLst/>
              <a:gdLst/>
              <a:ahLst/>
              <a:cxnLst/>
              <a:rect l="0" t="0" r="r" b="b"/>
              <a:pathLst>
                <a:path w="331788" h="20637">
                  <a:moveTo>
                    <a:pt x="331788" y="0"/>
                  </a:moveTo>
                  <a:lnTo>
                    <a:pt x="331788" y="0"/>
                  </a:lnTo>
                  <a:lnTo>
                    <a:pt x="189867" y="4586"/>
                  </a:lnTo>
                  <a:cubicBezTo>
                    <a:pt x="209046" y="4586"/>
                    <a:pt x="141921" y="4586"/>
                    <a:pt x="170689" y="2293"/>
                  </a:cubicBezTo>
                  <a:cubicBezTo>
                    <a:pt x="161099" y="2293"/>
                    <a:pt x="109317" y="2293"/>
                    <a:pt x="122742" y="4586"/>
                  </a:cubicBezTo>
                  <a:lnTo>
                    <a:pt x="151510" y="4586"/>
                  </a:lnTo>
                  <a:cubicBezTo>
                    <a:pt x="78632" y="11465"/>
                    <a:pt x="122742" y="13758"/>
                    <a:pt x="0" y="18344"/>
                  </a:cubicBezTo>
                  <a:cubicBezTo>
                    <a:pt x="76714" y="20637"/>
                    <a:pt x="109317" y="18344"/>
                    <a:pt x="149592" y="16051"/>
                  </a:cubicBezTo>
                  <a:lnTo>
                    <a:pt x="187949" y="13758"/>
                  </a:lnTo>
                  <a:lnTo>
                    <a:pt x="304938" y="4586"/>
                  </a:lnTo>
                  <a:lnTo>
                    <a:pt x="3317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2" name="Freeform 14"/>
            <p:cNvSpPr/>
            <p:nvPr/>
          </p:nvSpPr>
          <p:spPr>
            <a:xfrm>
              <a:off x="-1674813" y="2768599"/>
              <a:ext cx="1588" cy="0"/>
            </a:xfrm>
            <a:custGeom>
              <a:avLst/>
              <a:gdLst/>
              <a:ahLst/>
              <a:cxnLst/>
              <a:rect l="0" t="0" r="r" b="b"/>
              <a:pathLst>
                <a:path w="1588">
                  <a:moveTo>
                    <a:pt x="0" y="0"/>
                  </a:moveTo>
                  <a:lnTo>
                    <a:pt x="0" y="0"/>
                  </a:lnTo>
                  <a:lnTo>
                    <a:pt x="1588" y="0"/>
                  </a:lnTo>
                  <a:cubicBezTo>
                    <a:pt x="0" y="0"/>
                    <a:pt x="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3" name="Freeform 15"/>
            <p:cNvSpPr/>
            <p:nvPr/>
          </p:nvSpPr>
          <p:spPr>
            <a:xfrm>
              <a:off x="-1673225" y="2767013"/>
              <a:ext cx="36513" cy="1587"/>
            </a:xfrm>
            <a:custGeom>
              <a:avLst/>
              <a:gdLst/>
              <a:ahLst/>
              <a:cxnLst/>
              <a:rect l="0" t="0" r="r" b="b"/>
              <a:pathLst>
                <a:path w="36513" h="1587">
                  <a:moveTo>
                    <a:pt x="5765" y="0"/>
                  </a:moveTo>
                  <a:lnTo>
                    <a:pt x="5765" y="0"/>
                  </a:lnTo>
                  <a:lnTo>
                    <a:pt x="0" y="1587"/>
                  </a:lnTo>
                  <a:cubicBezTo>
                    <a:pt x="7687" y="0"/>
                    <a:pt x="36513" y="0"/>
                    <a:pt x="5765"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4" name="Freeform 16"/>
            <p:cNvSpPr/>
            <p:nvPr/>
          </p:nvSpPr>
          <p:spPr>
            <a:xfrm>
              <a:off x="2690812" y="2811463"/>
              <a:ext cx="47625" cy="4761"/>
            </a:xfrm>
            <a:custGeom>
              <a:avLst/>
              <a:gdLst/>
              <a:ahLst/>
              <a:cxnLst/>
              <a:rect l="0" t="0" r="r" b="b"/>
              <a:pathLst>
                <a:path w="47625" h="4762">
                  <a:moveTo>
                    <a:pt x="24765" y="0"/>
                  </a:moveTo>
                  <a:lnTo>
                    <a:pt x="24765" y="0"/>
                  </a:lnTo>
                  <a:cubicBezTo>
                    <a:pt x="22860" y="0"/>
                    <a:pt x="13335" y="2381"/>
                    <a:pt x="0" y="4762"/>
                  </a:cubicBezTo>
                  <a:lnTo>
                    <a:pt x="47625" y="0"/>
                  </a:lnTo>
                  <a:lnTo>
                    <a:pt x="2476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5" name="Freeform 17"/>
            <p:cNvSpPr/>
            <p:nvPr/>
          </p:nvSpPr>
          <p:spPr>
            <a:xfrm>
              <a:off x="2822575" y="2794000"/>
              <a:ext cx="163512" cy="4761"/>
            </a:xfrm>
            <a:custGeom>
              <a:avLst/>
              <a:gdLst/>
              <a:ahLst/>
              <a:cxnLst/>
              <a:rect l="0" t="0" r="r" b="b"/>
              <a:pathLst>
                <a:path w="163513" h="4762">
                  <a:moveTo>
                    <a:pt x="0" y="4762"/>
                  </a:moveTo>
                  <a:lnTo>
                    <a:pt x="0" y="4762"/>
                  </a:lnTo>
                  <a:lnTo>
                    <a:pt x="119268" y="2381"/>
                  </a:lnTo>
                  <a:lnTo>
                    <a:pt x="163513" y="0"/>
                  </a:lnTo>
                  <a:lnTo>
                    <a:pt x="0" y="4762"/>
                  </a:lnTo>
                  <a:close/>
                </a:path>
              </a:pathLst>
            </a:custGeom>
            <a:grpFill/>
            <a:ln w="0">
              <a:noFill/>
              <a:prstDash val="solid"/>
              <a:round/>
            </a:ln>
          </p:spPr>
          <p:txBody>
            <a:bodyPr vert="horz" wrap="square" lIns="91440" tIns="45720" rIns="91440" bIns="45720" numCol="1" rtlCol="0" anchor="t"/>
            <a:lstStyle/>
            <a:p>
              <a:endParaRPr lang="en-US" dirty="0"/>
            </a:p>
          </p:txBody>
        </p:sp>
        <p:sp>
          <p:nvSpPr>
            <p:cNvPr id="16" name="Freeform 18"/>
            <p:cNvSpPr/>
            <p:nvPr/>
          </p:nvSpPr>
          <p:spPr>
            <a:xfrm>
              <a:off x="715962" y="2809875"/>
              <a:ext cx="1911349" cy="50800"/>
            </a:xfrm>
            <a:custGeom>
              <a:avLst/>
              <a:gdLst/>
              <a:ahLst/>
              <a:cxnLst/>
              <a:rect l="0" t="0" r="r" b="b"/>
              <a:pathLst>
                <a:path w="1911350" h="50800">
                  <a:moveTo>
                    <a:pt x="719635" y="28713"/>
                  </a:moveTo>
                  <a:lnTo>
                    <a:pt x="719635" y="28713"/>
                  </a:lnTo>
                  <a:cubicBezTo>
                    <a:pt x="473999" y="30922"/>
                    <a:pt x="781044" y="22087"/>
                    <a:pt x="667821" y="19878"/>
                  </a:cubicBezTo>
                  <a:cubicBezTo>
                    <a:pt x="598736" y="22087"/>
                    <a:pt x="573789" y="24296"/>
                    <a:pt x="531570" y="26504"/>
                  </a:cubicBezTo>
                  <a:cubicBezTo>
                    <a:pt x="727311" y="22087"/>
                    <a:pt x="504704" y="37548"/>
                    <a:pt x="702364" y="35339"/>
                  </a:cubicBezTo>
                  <a:cubicBezTo>
                    <a:pt x="675497" y="41965"/>
                    <a:pt x="560356" y="41965"/>
                    <a:pt x="493190" y="41965"/>
                  </a:cubicBezTo>
                  <a:cubicBezTo>
                    <a:pt x="418348" y="35339"/>
                    <a:pt x="560356" y="37548"/>
                    <a:pt x="577627" y="30922"/>
                  </a:cubicBezTo>
                  <a:cubicBezTo>
                    <a:pt x="497028" y="30922"/>
                    <a:pt x="512380" y="33130"/>
                    <a:pt x="477837" y="35339"/>
                  </a:cubicBezTo>
                  <a:cubicBezTo>
                    <a:pt x="353101" y="35339"/>
                    <a:pt x="220688" y="44174"/>
                    <a:pt x="145846" y="35339"/>
                  </a:cubicBezTo>
                  <a:cubicBezTo>
                    <a:pt x="55652" y="37548"/>
                    <a:pt x="61409" y="39757"/>
                    <a:pt x="9595" y="44174"/>
                  </a:cubicBezTo>
                  <a:cubicBezTo>
                    <a:pt x="0" y="50800"/>
                    <a:pt x="143927" y="46383"/>
                    <a:pt x="178469" y="50800"/>
                  </a:cubicBezTo>
                  <a:cubicBezTo>
                    <a:pt x="170793" y="50800"/>
                    <a:pt x="157360" y="50800"/>
                    <a:pt x="161198" y="48591"/>
                  </a:cubicBezTo>
                  <a:lnTo>
                    <a:pt x="239878" y="50800"/>
                  </a:lnTo>
                  <a:cubicBezTo>
                    <a:pt x="165036" y="48591"/>
                    <a:pt x="249473" y="44174"/>
                    <a:pt x="289773" y="44174"/>
                  </a:cubicBezTo>
                  <a:cubicBezTo>
                    <a:pt x="316639" y="44174"/>
                    <a:pt x="374210" y="41965"/>
                    <a:pt x="366534" y="44174"/>
                  </a:cubicBezTo>
                  <a:lnTo>
                    <a:pt x="322396" y="46383"/>
                  </a:lnTo>
                  <a:cubicBezTo>
                    <a:pt x="379967" y="48591"/>
                    <a:pt x="447133" y="41965"/>
                    <a:pt x="506623" y="44174"/>
                  </a:cubicBezTo>
                  <a:cubicBezTo>
                    <a:pt x="508542" y="46383"/>
                    <a:pt x="487433" y="46383"/>
                    <a:pt x="483595" y="48591"/>
                  </a:cubicBezTo>
                  <a:cubicBezTo>
                    <a:pt x="548842" y="44174"/>
                    <a:pt x="614088" y="44174"/>
                    <a:pt x="711959" y="39757"/>
                  </a:cubicBezTo>
                  <a:lnTo>
                    <a:pt x="654388" y="46383"/>
                  </a:lnTo>
                  <a:cubicBezTo>
                    <a:pt x="733068" y="39757"/>
                    <a:pt x="911537" y="41965"/>
                    <a:pt x="1034355" y="44174"/>
                  </a:cubicBezTo>
                  <a:cubicBezTo>
                    <a:pt x="1020922" y="44174"/>
                    <a:pt x="995975" y="41965"/>
                    <a:pt x="1011327" y="41965"/>
                  </a:cubicBezTo>
                  <a:cubicBezTo>
                    <a:pt x="1082331" y="39757"/>
                    <a:pt x="1137983" y="44174"/>
                    <a:pt x="1103440" y="46383"/>
                  </a:cubicBezTo>
                  <a:cubicBezTo>
                    <a:pt x="1174444" y="41965"/>
                    <a:pt x="1374023" y="50800"/>
                    <a:pt x="1469974" y="44174"/>
                  </a:cubicBezTo>
                  <a:lnTo>
                    <a:pt x="1911350" y="11043"/>
                  </a:lnTo>
                  <a:cubicBezTo>
                    <a:pt x="1895998" y="11043"/>
                    <a:pt x="1876808" y="13252"/>
                    <a:pt x="1859536" y="13252"/>
                  </a:cubicBezTo>
                  <a:cubicBezTo>
                    <a:pt x="1819237" y="6626"/>
                    <a:pt x="1798128" y="8835"/>
                    <a:pt x="1867213" y="2209"/>
                  </a:cubicBezTo>
                  <a:cubicBezTo>
                    <a:pt x="1798128" y="6626"/>
                    <a:pt x="1824994" y="11043"/>
                    <a:pt x="1721366" y="11043"/>
                  </a:cubicBezTo>
                  <a:cubicBezTo>
                    <a:pt x="1761666" y="6626"/>
                    <a:pt x="1773180" y="0"/>
                    <a:pt x="1673391" y="0"/>
                  </a:cubicBezTo>
                  <a:cubicBezTo>
                    <a:pt x="1423918" y="6626"/>
                    <a:pt x="1258881" y="22087"/>
                    <a:pt x="1026679" y="30922"/>
                  </a:cubicBezTo>
                  <a:cubicBezTo>
                    <a:pt x="1017084" y="26504"/>
                    <a:pt x="834776" y="28713"/>
                    <a:pt x="746501" y="28713"/>
                  </a:cubicBezTo>
                  <a:cubicBezTo>
                    <a:pt x="779125" y="24296"/>
                    <a:pt x="846291" y="22087"/>
                    <a:pt x="913456" y="19878"/>
                  </a:cubicBezTo>
                  <a:lnTo>
                    <a:pt x="742663" y="19878"/>
                  </a:lnTo>
                  <a:lnTo>
                    <a:pt x="719635" y="28713"/>
                  </a:lnTo>
                  <a:close/>
                </a:path>
              </a:pathLst>
            </a:custGeom>
            <a:grpFill/>
            <a:ln w="0">
              <a:noFill/>
              <a:prstDash val="solid"/>
              <a:round/>
            </a:ln>
          </p:spPr>
          <p:txBody>
            <a:bodyPr vert="horz" wrap="square" lIns="91440" tIns="45720" rIns="91440" bIns="45720" numCol="1" rtlCol="0" anchor="t"/>
            <a:lstStyle/>
            <a:p>
              <a:endParaRPr lang="en-US" dirty="0"/>
            </a:p>
          </p:txBody>
        </p:sp>
        <p:sp>
          <p:nvSpPr>
            <p:cNvPr id="17" name="Freeform 19"/>
            <p:cNvSpPr/>
            <p:nvPr/>
          </p:nvSpPr>
          <p:spPr>
            <a:xfrm>
              <a:off x="1995487" y="2822575"/>
              <a:ext cx="20638" cy="0"/>
            </a:xfrm>
            <a:custGeom>
              <a:avLst/>
              <a:gdLst/>
              <a:ahLst/>
              <a:cxnLst/>
              <a:rect l="0" t="0" r="r" b="b"/>
              <a:pathLst>
                <a:path w="20638">
                  <a:moveTo>
                    <a:pt x="20638" y="0"/>
                  </a:moveTo>
                  <a:lnTo>
                    <a:pt x="20638" y="0"/>
                  </a:lnTo>
                  <a:lnTo>
                    <a:pt x="0" y="0"/>
                  </a:lnTo>
                  <a:cubicBezTo>
                    <a:pt x="2064" y="0"/>
                    <a:pt x="8255" y="0"/>
                    <a:pt x="20638"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8" name="Freeform 20"/>
            <p:cNvSpPr/>
            <p:nvPr/>
          </p:nvSpPr>
          <p:spPr>
            <a:xfrm>
              <a:off x="1630362" y="2830513"/>
              <a:ext cx="22225" cy="0"/>
            </a:xfrm>
            <a:custGeom>
              <a:avLst/>
              <a:gdLst/>
              <a:ahLst/>
              <a:cxnLst/>
              <a:rect l="0" t="0" r="r" b="b"/>
              <a:pathLst>
                <a:path w="22225">
                  <a:moveTo>
                    <a:pt x="20373" y="0"/>
                  </a:moveTo>
                  <a:lnTo>
                    <a:pt x="20373" y="0"/>
                  </a:lnTo>
                  <a:cubicBezTo>
                    <a:pt x="22225" y="0"/>
                    <a:pt x="20373" y="0"/>
                    <a:pt x="22225" y="0"/>
                  </a:cubicBezTo>
                  <a:lnTo>
                    <a:pt x="0" y="0"/>
                  </a:lnTo>
                  <a:lnTo>
                    <a:pt x="2037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9" name="Freeform 21"/>
            <p:cNvSpPr/>
            <p:nvPr/>
          </p:nvSpPr>
          <p:spPr>
            <a:xfrm>
              <a:off x="2651125" y="2798763"/>
              <a:ext cx="46037" cy="1587"/>
            </a:xfrm>
            <a:custGeom>
              <a:avLst/>
              <a:gdLst/>
              <a:ahLst/>
              <a:cxnLst/>
              <a:rect l="0" t="0" r="r" b="b"/>
              <a:pathLst>
                <a:path w="46038" h="1587">
                  <a:moveTo>
                    <a:pt x="5755" y="1587"/>
                  </a:moveTo>
                  <a:lnTo>
                    <a:pt x="5755" y="1587"/>
                  </a:lnTo>
                  <a:lnTo>
                    <a:pt x="46038" y="0"/>
                  </a:lnTo>
                  <a:lnTo>
                    <a:pt x="15346" y="1587"/>
                  </a:lnTo>
                  <a:cubicBezTo>
                    <a:pt x="3837" y="1587"/>
                    <a:pt x="0" y="1587"/>
                    <a:pt x="5755"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0" name="Freeform 22"/>
            <p:cNvSpPr/>
            <p:nvPr/>
          </p:nvSpPr>
          <p:spPr>
            <a:xfrm>
              <a:off x="2698749" y="2809875"/>
              <a:ext cx="19050" cy="1587"/>
            </a:xfrm>
            <a:custGeom>
              <a:avLst/>
              <a:gdLst/>
              <a:ahLst/>
              <a:cxnLst/>
              <a:rect l="0" t="0" r="r" b="b"/>
              <a:pathLst>
                <a:path w="19050" h="1587">
                  <a:moveTo>
                    <a:pt x="7620" y="0"/>
                  </a:moveTo>
                  <a:lnTo>
                    <a:pt x="7620" y="0"/>
                  </a:lnTo>
                  <a:lnTo>
                    <a:pt x="0" y="1587"/>
                  </a:lnTo>
                  <a:lnTo>
                    <a:pt x="17145" y="1587"/>
                  </a:lnTo>
                  <a:cubicBezTo>
                    <a:pt x="19050" y="0"/>
                    <a:pt x="17145" y="0"/>
                    <a:pt x="762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1" name="Freeform 23"/>
            <p:cNvSpPr/>
            <p:nvPr/>
          </p:nvSpPr>
          <p:spPr>
            <a:xfrm>
              <a:off x="469900" y="2800350"/>
              <a:ext cx="23813" cy="3175"/>
            </a:xfrm>
            <a:custGeom>
              <a:avLst/>
              <a:gdLst/>
              <a:ahLst/>
              <a:cxnLst/>
              <a:rect l="0" t="0" r="r" b="b"/>
              <a:pathLst>
                <a:path w="23813" h="3175">
                  <a:moveTo>
                    <a:pt x="23813" y="0"/>
                  </a:moveTo>
                  <a:lnTo>
                    <a:pt x="23813" y="0"/>
                  </a:lnTo>
                  <a:lnTo>
                    <a:pt x="0" y="3175"/>
                  </a:lnTo>
                  <a:cubicBezTo>
                    <a:pt x="14654" y="3175"/>
                    <a:pt x="20149" y="3175"/>
                    <a:pt x="2381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2" name="Freeform 24"/>
            <p:cNvSpPr/>
            <p:nvPr/>
          </p:nvSpPr>
          <p:spPr>
            <a:xfrm>
              <a:off x="998537" y="2811463"/>
              <a:ext cx="1076325" cy="20637"/>
            </a:xfrm>
            <a:custGeom>
              <a:avLst/>
              <a:gdLst/>
              <a:ahLst/>
              <a:cxnLst/>
              <a:rect l="0" t="0" r="r" b="b"/>
              <a:pathLst>
                <a:path w="1076325" h="20637">
                  <a:moveTo>
                    <a:pt x="163080" y="20637"/>
                  </a:moveTo>
                  <a:lnTo>
                    <a:pt x="163080" y="20637"/>
                  </a:lnTo>
                  <a:cubicBezTo>
                    <a:pt x="249416" y="20637"/>
                    <a:pt x="172672" y="13758"/>
                    <a:pt x="295462" y="13758"/>
                  </a:cubicBezTo>
                  <a:lnTo>
                    <a:pt x="259009" y="13758"/>
                  </a:lnTo>
                  <a:cubicBezTo>
                    <a:pt x="345345" y="11465"/>
                    <a:pt x="498832" y="11465"/>
                    <a:pt x="602435" y="11465"/>
                  </a:cubicBezTo>
                  <a:cubicBezTo>
                    <a:pt x="590924" y="13758"/>
                    <a:pt x="665748" y="13758"/>
                    <a:pt x="654237" y="18344"/>
                  </a:cubicBezTo>
                  <a:cubicBezTo>
                    <a:pt x="723306" y="18344"/>
                    <a:pt x="794293" y="16051"/>
                    <a:pt x="830746" y="11465"/>
                  </a:cubicBezTo>
                  <a:cubicBezTo>
                    <a:pt x="874874" y="13758"/>
                    <a:pt x="942024" y="9172"/>
                    <a:pt x="997663" y="11465"/>
                  </a:cubicBezTo>
                  <a:cubicBezTo>
                    <a:pt x="972721" y="9172"/>
                    <a:pt x="1076325" y="2293"/>
                    <a:pt x="940106" y="6879"/>
                  </a:cubicBezTo>
                  <a:cubicBezTo>
                    <a:pt x="951617" y="6879"/>
                    <a:pt x="943943" y="4586"/>
                    <a:pt x="955454" y="4586"/>
                  </a:cubicBezTo>
                  <a:cubicBezTo>
                    <a:pt x="867199" y="2293"/>
                    <a:pt x="832665" y="6879"/>
                    <a:pt x="757840" y="6879"/>
                  </a:cubicBezTo>
                  <a:cubicBezTo>
                    <a:pt x="713713" y="4586"/>
                    <a:pt x="830746" y="4586"/>
                    <a:pt x="788538" y="2293"/>
                  </a:cubicBezTo>
                  <a:cubicBezTo>
                    <a:pt x="694527" y="4586"/>
                    <a:pt x="494994" y="0"/>
                    <a:pt x="500750" y="9172"/>
                  </a:cubicBezTo>
                  <a:cubicBezTo>
                    <a:pt x="431681" y="11465"/>
                    <a:pt x="422088" y="9172"/>
                    <a:pt x="402902" y="6879"/>
                  </a:cubicBezTo>
                  <a:cubicBezTo>
                    <a:pt x="293543" y="16051"/>
                    <a:pt x="0" y="2293"/>
                    <a:pt x="1919" y="16051"/>
                  </a:cubicBezTo>
                  <a:cubicBezTo>
                    <a:pt x="40290" y="16051"/>
                    <a:pt x="105522" y="16051"/>
                    <a:pt x="163080" y="13758"/>
                  </a:cubicBezTo>
                  <a:lnTo>
                    <a:pt x="163080" y="20637"/>
                  </a:lnTo>
                  <a:close/>
                </a:path>
              </a:pathLst>
            </a:custGeom>
            <a:grpFill/>
            <a:ln w="0">
              <a:noFill/>
              <a:prstDash val="solid"/>
              <a:round/>
            </a:ln>
          </p:spPr>
          <p:txBody>
            <a:bodyPr vert="horz" wrap="square" lIns="91440" tIns="45720" rIns="91440" bIns="45720" numCol="1" rtlCol="0" anchor="t"/>
            <a:lstStyle/>
            <a:p>
              <a:endParaRPr lang="en-US" dirty="0"/>
            </a:p>
          </p:txBody>
        </p:sp>
        <p:sp>
          <p:nvSpPr>
            <p:cNvPr id="23" name="Freeform 25"/>
            <p:cNvSpPr/>
            <p:nvPr/>
          </p:nvSpPr>
          <p:spPr>
            <a:xfrm>
              <a:off x="2495550" y="2803525"/>
              <a:ext cx="17463" cy="0"/>
            </a:xfrm>
            <a:custGeom>
              <a:avLst/>
              <a:gdLst/>
              <a:ahLst/>
              <a:cxnLst/>
              <a:rect l="0" t="0" r="r" b="b"/>
              <a:pathLst>
                <a:path w="17463">
                  <a:moveTo>
                    <a:pt x="17463" y="0"/>
                  </a:moveTo>
                  <a:lnTo>
                    <a:pt x="17463" y="0"/>
                  </a:lnTo>
                  <a:lnTo>
                    <a:pt x="0" y="0"/>
                  </a:lnTo>
                  <a:lnTo>
                    <a:pt x="1746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24" name="Freeform 26"/>
            <p:cNvSpPr/>
            <p:nvPr/>
          </p:nvSpPr>
          <p:spPr>
            <a:xfrm>
              <a:off x="2538412" y="2816225"/>
              <a:ext cx="1057275" cy="31750"/>
            </a:xfrm>
            <a:custGeom>
              <a:avLst/>
              <a:gdLst/>
              <a:ahLst/>
              <a:cxnLst/>
              <a:rect l="0" t="0" r="r" b="b"/>
              <a:pathLst>
                <a:path w="1057275" h="31750">
                  <a:moveTo>
                    <a:pt x="949821" y="22679"/>
                  </a:moveTo>
                  <a:lnTo>
                    <a:pt x="949821" y="22679"/>
                  </a:lnTo>
                  <a:lnTo>
                    <a:pt x="884580" y="20411"/>
                  </a:lnTo>
                  <a:cubicBezTo>
                    <a:pt x="899931" y="22679"/>
                    <a:pt x="924876" y="22679"/>
                    <a:pt x="949821" y="22679"/>
                  </a:cubicBezTo>
                  <a:close/>
                  <a:moveTo>
                    <a:pt x="1057275" y="20411"/>
                  </a:moveTo>
                  <a:lnTo>
                    <a:pt x="1057275" y="20411"/>
                  </a:lnTo>
                  <a:lnTo>
                    <a:pt x="1020817" y="29482"/>
                  </a:lnTo>
                  <a:cubicBezTo>
                    <a:pt x="815503" y="31750"/>
                    <a:pt x="742587" y="29482"/>
                    <a:pt x="564136" y="29482"/>
                  </a:cubicBezTo>
                  <a:cubicBezTo>
                    <a:pt x="550704" y="27214"/>
                    <a:pt x="571811" y="27214"/>
                    <a:pt x="583324" y="27214"/>
                  </a:cubicBezTo>
                  <a:cubicBezTo>
                    <a:pt x="456681" y="29482"/>
                    <a:pt x="268636" y="27214"/>
                    <a:pt x="178451" y="31750"/>
                  </a:cubicBezTo>
                  <a:cubicBezTo>
                    <a:pt x="138156" y="31750"/>
                    <a:pt x="32620" y="29482"/>
                    <a:pt x="72916" y="27214"/>
                  </a:cubicBezTo>
                  <a:cubicBezTo>
                    <a:pt x="53727" y="27214"/>
                    <a:pt x="30701" y="27214"/>
                    <a:pt x="7675" y="27214"/>
                  </a:cubicBezTo>
                  <a:cubicBezTo>
                    <a:pt x="1919" y="24946"/>
                    <a:pt x="57565" y="27214"/>
                    <a:pt x="59484" y="24946"/>
                  </a:cubicBezTo>
                  <a:cubicBezTo>
                    <a:pt x="42214" y="24946"/>
                    <a:pt x="34539" y="22679"/>
                    <a:pt x="30701" y="24946"/>
                  </a:cubicBezTo>
                  <a:cubicBezTo>
                    <a:pt x="61403" y="22679"/>
                    <a:pt x="0" y="13607"/>
                    <a:pt x="140075" y="13607"/>
                  </a:cubicBezTo>
                  <a:cubicBezTo>
                    <a:pt x="193802" y="20411"/>
                    <a:pt x="42214" y="15875"/>
                    <a:pt x="74834" y="22679"/>
                  </a:cubicBezTo>
                  <a:cubicBezTo>
                    <a:pt x="120886" y="22679"/>
                    <a:pt x="115130" y="20411"/>
                    <a:pt x="118967" y="18143"/>
                  </a:cubicBezTo>
                  <a:cubicBezTo>
                    <a:pt x="178451" y="18143"/>
                    <a:pt x="176532" y="20411"/>
                    <a:pt x="172695" y="22679"/>
                  </a:cubicBezTo>
                  <a:cubicBezTo>
                    <a:pt x="195721" y="20411"/>
                    <a:pt x="270555" y="22679"/>
                    <a:pt x="301256" y="20411"/>
                  </a:cubicBezTo>
                  <a:cubicBezTo>
                    <a:pt x="414467" y="18143"/>
                    <a:pt x="295500" y="24946"/>
                    <a:pt x="370334" y="24946"/>
                  </a:cubicBezTo>
                  <a:lnTo>
                    <a:pt x="412548" y="18143"/>
                  </a:lnTo>
                  <a:lnTo>
                    <a:pt x="537272" y="18143"/>
                  </a:lnTo>
                  <a:cubicBezTo>
                    <a:pt x="715723" y="15875"/>
                    <a:pt x="510409" y="4536"/>
                    <a:pt x="715723" y="0"/>
                  </a:cubicBezTo>
                  <a:cubicBezTo>
                    <a:pt x="688860" y="4536"/>
                    <a:pt x="771369" y="11339"/>
                    <a:pt x="867311" y="13607"/>
                  </a:cubicBezTo>
                  <a:cubicBezTo>
                    <a:pt x="809746" y="13607"/>
                    <a:pt x="704210" y="18143"/>
                    <a:pt x="631295" y="15875"/>
                  </a:cubicBezTo>
                  <a:cubicBezTo>
                    <a:pt x="734912" y="22679"/>
                    <a:pt x="487383" y="18143"/>
                    <a:pt x="541110" y="24946"/>
                  </a:cubicBezTo>
                  <a:cubicBezTo>
                    <a:pt x="592918" y="20411"/>
                    <a:pt x="679266" y="20411"/>
                    <a:pt x="746425" y="20411"/>
                  </a:cubicBezTo>
                  <a:lnTo>
                    <a:pt x="723399" y="22679"/>
                  </a:lnTo>
                  <a:cubicBezTo>
                    <a:pt x="794395" y="22679"/>
                    <a:pt x="848123" y="15875"/>
                    <a:pt x="947902" y="18143"/>
                  </a:cubicBezTo>
                  <a:cubicBezTo>
                    <a:pt x="995872" y="18143"/>
                    <a:pt x="986278" y="20411"/>
                    <a:pt x="978603" y="20411"/>
                  </a:cubicBezTo>
                  <a:cubicBezTo>
                    <a:pt x="1018898" y="20411"/>
                    <a:pt x="1057275" y="18143"/>
                    <a:pt x="1057275" y="2041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5" name="Freeform 27"/>
            <p:cNvSpPr/>
            <p:nvPr/>
          </p:nvSpPr>
          <p:spPr>
            <a:xfrm>
              <a:off x="11777663" y="2757488"/>
              <a:ext cx="19050" cy="3175"/>
            </a:xfrm>
            <a:custGeom>
              <a:avLst/>
              <a:gdLst/>
              <a:ahLst/>
              <a:cxnLst/>
              <a:rect l="0" t="0" r="r" b="b"/>
              <a:pathLst>
                <a:path w="19050" h="3175">
                  <a:moveTo>
                    <a:pt x="0" y="0"/>
                  </a:moveTo>
                  <a:lnTo>
                    <a:pt x="0" y="0"/>
                  </a:lnTo>
                  <a:lnTo>
                    <a:pt x="19050" y="3175"/>
                  </a:lnTo>
                  <a:cubicBezTo>
                    <a:pt x="15240" y="3175"/>
                    <a:pt x="7620" y="3175"/>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6" name="Freeform 28"/>
            <p:cNvSpPr/>
            <p:nvPr/>
          </p:nvSpPr>
          <p:spPr>
            <a:xfrm>
              <a:off x="5983288" y="2741613"/>
              <a:ext cx="38100" cy="0"/>
            </a:xfrm>
            <a:custGeom>
              <a:avLst/>
              <a:gdLst/>
              <a:ahLst/>
              <a:cxnLst/>
              <a:rect l="0" t="0" r="r" b="b"/>
              <a:pathLst>
                <a:path w="38100">
                  <a:moveTo>
                    <a:pt x="0" y="0"/>
                  </a:moveTo>
                  <a:lnTo>
                    <a:pt x="0" y="0"/>
                  </a:lnTo>
                  <a:lnTo>
                    <a:pt x="38100"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27" name="Freeform 29"/>
            <p:cNvSpPr/>
            <p:nvPr/>
          </p:nvSpPr>
          <p:spPr>
            <a:xfrm>
              <a:off x="6832600" y="2713038"/>
              <a:ext cx="53975" cy="1587"/>
            </a:xfrm>
            <a:custGeom>
              <a:avLst/>
              <a:gdLst/>
              <a:ahLst/>
              <a:cxnLst/>
              <a:rect l="0" t="0" r="r" b="b"/>
              <a:pathLst>
                <a:path w="53975" h="1587">
                  <a:moveTo>
                    <a:pt x="0" y="1587"/>
                  </a:moveTo>
                  <a:lnTo>
                    <a:pt x="0" y="1587"/>
                  </a:lnTo>
                  <a:lnTo>
                    <a:pt x="53975" y="0"/>
                  </a:lnTo>
                  <a:cubicBezTo>
                    <a:pt x="32771" y="0"/>
                    <a:pt x="15421" y="1587"/>
                    <a:pt x="0"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28" name="Freeform 30"/>
            <p:cNvSpPr/>
            <p:nvPr/>
          </p:nvSpPr>
          <p:spPr>
            <a:xfrm>
              <a:off x="11317288" y="2755899"/>
              <a:ext cx="9525" cy="0"/>
            </a:xfrm>
            <a:custGeom>
              <a:avLst/>
              <a:gdLst/>
              <a:ahLst/>
              <a:cxnLst/>
              <a:rect l="0" t="0" r="r" b="b"/>
              <a:pathLst>
                <a:path w="9525">
                  <a:moveTo>
                    <a:pt x="9525" y="0"/>
                  </a:moveTo>
                  <a:lnTo>
                    <a:pt x="9525" y="0"/>
                  </a:lnTo>
                  <a:lnTo>
                    <a:pt x="7620" y="0"/>
                  </a:lnTo>
                  <a:lnTo>
                    <a:pt x="0" y="0"/>
                  </a:lnTo>
                  <a:lnTo>
                    <a:pt x="95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29" name="Freeform 31"/>
            <p:cNvSpPr/>
            <p:nvPr/>
          </p:nvSpPr>
          <p:spPr>
            <a:xfrm>
              <a:off x="8534400" y="2735263"/>
              <a:ext cx="30163" cy="0"/>
            </a:xfrm>
            <a:custGeom>
              <a:avLst/>
              <a:gdLst/>
              <a:ahLst/>
              <a:cxnLst/>
              <a:rect l="0" t="0" r="r" b="b"/>
              <a:pathLst>
                <a:path w="30163">
                  <a:moveTo>
                    <a:pt x="0" y="0"/>
                  </a:moveTo>
                  <a:lnTo>
                    <a:pt x="0" y="0"/>
                  </a:lnTo>
                  <a:cubicBezTo>
                    <a:pt x="7541" y="0"/>
                    <a:pt x="16967" y="0"/>
                    <a:pt x="30163" y="0"/>
                  </a:cubicBezTo>
                  <a:cubicBezTo>
                    <a:pt x="28278" y="0"/>
                    <a:pt x="16967"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0" name="Freeform 32"/>
            <p:cNvSpPr/>
            <p:nvPr/>
          </p:nvSpPr>
          <p:spPr>
            <a:xfrm>
              <a:off x="6821488" y="2714625"/>
              <a:ext cx="9525" cy="0"/>
            </a:xfrm>
            <a:custGeom>
              <a:avLst/>
              <a:gdLst/>
              <a:ahLst/>
              <a:cxnLst/>
              <a:rect l="0" t="0" r="r" b="b"/>
              <a:pathLst>
                <a:path w="9525">
                  <a:moveTo>
                    <a:pt x="0" y="0"/>
                  </a:moveTo>
                  <a:lnTo>
                    <a:pt x="0" y="0"/>
                  </a:lnTo>
                  <a:lnTo>
                    <a:pt x="3810" y="0"/>
                  </a:lnTo>
                  <a:lnTo>
                    <a:pt x="9525"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1" name="Freeform 33"/>
            <p:cNvSpPr/>
            <p:nvPr/>
          </p:nvSpPr>
          <p:spPr>
            <a:xfrm>
              <a:off x="5583237" y="2719388"/>
              <a:ext cx="25400" cy="0"/>
            </a:xfrm>
            <a:custGeom>
              <a:avLst/>
              <a:gdLst/>
              <a:ahLst/>
              <a:cxnLst/>
              <a:rect l="0" t="0" r="r" b="b"/>
              <a:pathLst>
                <a:path w="25400">
                  <a:moveTo>
                    <a:pt x="25400" y="0"/>
                  </a:moveTo>
                  <a:lnTo>
                    <a:pt x="25400" y="0"/>
                  </a:lnTo>
                  <a:lnTo>
                    <a:pt x="0" y="0"/>
                  </a:lnTo>
                  <a:lnTo>
                    <a:pt x="2540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2" name="Freeform 34"/>
            <p:cNvSpPr/>
            <p:nvPr/>
          </p:nvSpPr>
          <p:spPr>
            <a:xfrm>
              <a:off x="5638800" y="2740024"/>
              <a:ext cx="23813" cy="1587"/>
            </a:xfrm>
            <a:custGeom>
              <a:avLst/>
              <a:gdLst/>
              <a:ahLst/>
              <a:cxnLst/>
              <a:rect l="0" t="0" r="r" b="b"/>
              <a:pathLst>
                <a:path w="23813" h="1587">
                  <a:moveTo>
                    <a:pt x="23813" y="0"/>
                  </a:moveTo>
                  <a:lnTo>
                    <a:pt x="23813" y="0"/>
                  </a:lnTo>
                  <a:lnTo>
                    <a:pt x="0" y="1587"/>
                  </a:lnTo>
                  <a:lnTo>
                    <a:pt x="2381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3" name="Freeform 35"/>
            <p:cNvSpPr/>
            <p:nvPr/>
          </p:nvSpPr>
          <p:spPr>
            <a:xfrm>
              <a:off x="4303712" y="2728913"/>
              <a:ext cx="50800" cy="0"/>
            </a:xfrm>
            <a:custGeom>
              <a:avLst/>
              <a:gdLst/>
              <a:ahLst/>
              <a:cxnLst/>
              <a:rect l="0" t="0" r="r" b="b"/>
              <a:pathLst>
                <a:path w="50800">
                  <a:moveTo>
                    <a:pt x="50800" y="0"/>
                  </a:moveTo>
                  <a:lnTo>
                    <a:pt x="50800" y="0"/>
                  </a:lnTo>
                  <a:lnTo>
                    <a:pt x="0" y="0"/>
                  </a:lnTo>
                  <a:cubicBezTo>
                    <a:pt x="25400" y="0"/>
                    <a:pt x="39077" y="0"/>
                    <a:pt x="5080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4" name="Freeform 36"/>
            <p:cNvSpPr/>
            <p:nvPr/>
          </p:nvSpPr>
          <p:spPr>
            <a:xfrm>
              <a:off x="5519738" y="2735263"/>
              <a:ext cx="9525" cy="3175"/>
            </a:xfrm>
            <a:custGeom>
              <a:avLst/>
              <a:gdLst/>
              <a:ahLst/>
              <a:cxnLst/>
              <a:rect l="0" t="0" r="r" b="b"/>
              <a:pathLst>
                <a:path w="9525" h="3175">
                  <a:moveTo>
                    <a:pt x="7620" y="0"/>
                  </a:moveTo>
                  <a:lnTo>
                    <a:pt x="7620" y="0"/>
                  </a:lnTo>
                  <a:lnTo>
                    <a:pt x="0" y="3175"/>
                  </a:lnTo>
                  <a:cubicBezTo>
                    <a:pt x="5715" y="3175"/>
                    <a:pt x="9525" y="3175"/>
                    <a:pt x="762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5" name="Freeform 37"/>
            <p:cNvSpPr/>
            <p:nvPr/>
          </p:nvSpPr>
          <p:spPr>
            <a:xfrm>
              <a:off x="12096749" y="2784474"/>
              <a:ext cx="6350" cy="0"/>
            </a:xfrm>
            <a:custGeom>
              <a:avLst/>
              <a:gdLst/>
              <a:ahLst/>
              <a:cxnLst/>
              <a:rect l="0" t="0" r="r" b="b"/>
              <a:pathLst>
                <a:path w="6350">
                  <a:moveTo>
                    <a:pt x="6350" y="0"/>
                  </a:moveTo>
                  <a:lnTo>
                    <a:pt x="6350" y="0"/>
                  </a:lnTo>
                  <a:lnTo>
                    <a:pt x="2117" y="0"/>
                  </a:lnTo>
                  <a:lnTo>
                    <a:pt x="0" y="0"/>
                  </a:lnTo>
                  <a:lnTo>
                    <a:pt x="635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36" name="Freeform 38"/>
            <p:cNvSpPr/>
            <p:nvPr/>
          </p:nvSpPr>
          <p:spPr>
            <a:xfrm>
              <a:off x="12225337" y="2773363"/>
              <a:ext cx="46037" cy="0"/>
            </a:xfrm>
            <a:custGeom>
              <a:avLst/>
              <a:gdLst/>
              <a:ahLst/>
              <a:cxnLst/>
              <a:rect l="0" t="0" r="r" b="b"/>
              <a:pathLst>
                <a:path w="46038">
                  <a:moveTo>
                    <a:pt x="0" y="0"/>
                  </a:moveTo>
                  <a:lnTo>
                    <a:pt x="0" y="0"/>
                  </a:lnTo>
                  <a:lnTo>
                    <a:pt x="46038" y="0"/>
                  </a:lnTo>
                  <a:cubicBezTo>
                    <a:pt x="28774" y="0"/>
                    <a:pt x="11509"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7" name="Freeform 39"/>
            <p:cNvSpPr/>
            <p:nvPr/>
          </p:nvSpPr>
          <p:spPr>
            <a:xfrm>
              <a:off x="9274175" y="2746375"/>
              <a:ext cx="55563" cy="4761"/>
            </a:xfrm>
            <a:custGeom>
              <a:avLst/>
              <a:gdLst/>
              <a:ahLst/>
              <a:cxnLst/>
              <a:rect l="0" t="0" r="r" b="b"/>
              <a:pathLst>
                <a:path w="55563" h="4762">
                  <a:moveTo>
                    <a:pt x="0" y="2381"/>
                  </a:moveTo>
                  <a:lnTo>
                    <a:pt x="0" y="2381"/>
                  </a:lnTo>
                  <a:cubicBezTo>
                    <a:pt x="13412" y="2381"/>
                    <a:pt x="44067" y="4762"/>
                    <a:pt x="28739" y="4762"/>
                  </a:cubicBezTo>
                  <a:cubicBezTo>
                    <a:pt x="55563" y="4762"/>
                    <a:pt x="53647" y="0"/>
                    <a:pt x="0" y="238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8" name="Freeform 40"/>
            <p:cNvSpPr/>
            <p:nvPr/>
          </p:nvSpPr>
          <p:spPr>
            <a:xfrm>
              <a:off x="11847513" y="2827338"/>
              <a:ext cx="34924" cy="3175"/>
            </a:xfrm>
            <a:custGeom>
              <a:avLst/>
              <a:gdLst/>
              <a:ahLst/>
              <a:cxnLst/>
              <a:rect l="0" t="0" r="r" b="b"/>
              <a:pathLst>
                <a:path w="34925" h="3175">
                  <a:moveTo>
                    <a:pt x="5821" y="3175"/>
                  </a:moveTo>
                  <a:lnTo>
                    <a:pt x="5821" y="3175"/>
                  </a:lnTo>
                  <a:cubicBezTo>
                    <a:pt x="13582" y="3175"/>
                    <a:pt x="25224" y="0"/>
                    <a:pt x="34925" y="0"/>
                  </a:cubicBezTo>
                  <a:cubicBezTo>
                    <a:pt x="15522" y="0"/>
                    <a:pt x="0" y="3175"/>
                    <a:pt x="5821"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39" name="Freeform 41"/>
            <p:cNvSpPr/>
            <p:nvPr/>
          </p:nvSpPr>
          <p:spPr>
            <a:xfrm>
              <a:off x="11882437" y="2825750"/>
              <a:ext cx="25400" cy="1587"/>
            </a:xfrm>
            <a:custGeom>
              <a:avLst/>
              <a:gdLst/>
              <a:ahLst/>
              <a:cxnLst/>
              <a:rect l="0" t="0" r="r" b="b"/>
              <a:pathLst>
                <a:path w="25400" h="1587">
                  <a:moveTo>
                    <a:pt x="0" y="1587"/>
                  </a:moveTo>
                  <a:lnTo>
                    <a:pt x="0" y="1587"/>
                  </a:lnTo>
                  <a:lnTo>
                    <a:pt x="25400" y="0"/>
                  </a:lnTo>
                  <a:lnTo>
                    <a:pt x="0"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40" name="Freeform 42"/>
            <p:cNvSpPr/>
            <p:nvPr/>
          </p:nvSpPr>
          <p:spPr>
            <a:xfrm>
              <a:off x="8915400" y="2809875"/>
              <a:ext cx="15875" cy="1587"/>
            </a:xfrm>
            <a:custGeom>
              <a:avLst/>
              <a:gdLst/>
              <a:ahLst/>
              <a:cxnLst/>
              <a:rect l="0" t="0" r="r" b="b"/>
              <a:pathLst>
                <a:path w="15875" h="1587">
                  <a:moveTo>
                    <a:pt x="15875" y="1587"/>
                  </a:moveTo>
                  <a:lnTo>
                    <a:pt x="15875" y="1587"/>
                  </a:lnTo>
                  <a:cubicBezTo>
                    <a:pt x="11906" y="0"/>
                    <a:pt x="5953" y="0"/>
                    <a:pt x="0" y="0"/>
                  </a:cubicBezTo>
                  <a:cubicBezTo>
                    <a:pt x="1984" y="0"/>
                    <a:pt x="7938" y="1587"/>
                    <a:pt x="15875"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1" name="Freeform 43"/>
            <p:cNvSpPr/>
            <p:nvPr/>
          </p:nvSpPr>
          <p:spPr>
            <a:xfrm>
              <a:off x="12109449" y="2752725"/>
              <a:ext cx="454025" cy="23812"/>
            </a:xfrm>
            <a:custGeom>
              <a:avLst/>
              <a:gdLst/>
              <a:ahLst/>
              <a:cxnLst/>
              <a:rect l="0" t="0" r="r" b="b"/>
              <a:pathLst>
                <a:path w="454025" h="23812">
                  <a:moveTo>
                    <a:pt x="196231" y="23812"/>
                  </a:moveTo>
                  <a:lnTo>
                    <a:pt x="196231" y="23812"/>
                  </a:lnTo>
                  <a:cubicBezTo>
                    <a:pt x="205850" y="21431"/>
                    <a:pt x="400158" y="19050"/>
                    <a:pt x="236632" y="16668"/>
                  </a:cubicBezTo>
                  <a:cubicBezTo>
                    <a:pt x="242403" y="9525"/>
                    <a:pt x="340519" y="14287"/>
                    <a:pt x="384767" y="14287"/>
                  </a:cubicBezTo>
                  <a:cubicBezTo>
                    <a:pt x="353986" y="11906"/>
                    <a:pt x="400158" y="9525"/>
                    <a:pt x="390539" y="7144"/>
                  </a:cubicBezTo>
                  <a:cubicBezTo>
                    <a:pt x="369376" y="9525"/>
                    <a:pt x="344366" y="9525"/>
                    <a:pt x="307814" y="9525"/>
                  </a:cubicBezTo>
                  <a:cubicBezTo>
                    <a:pt x="292423" y="7144"/>
                    <a:pt x="346290" y="4762"/>
                    <a:pt x="388615" y="7144"/>
                  </a:cubicBezTo>
                  <a:cubicBezTo>
                    <a:pt x="336671" y="2381"/>
                    <a:pt x="454025" y="2381"/>
                    <a:pt x="380919" y="0"/>
                  </a:cubicBezTo>
                  <a:cubicBezTo>
                    <a:pt x="223165" y="0"/>
                    <a:pt x="109659" y="0"/>
                    <a:pt x="0" y="9525"/>
                  </a:cubicBezTo>
                  <a:cubicBezTo>
                    <a:pt x="88496" y="7144"/>
                    <a:pt x="190460" y="7144"/>
                    <a:pt x="263565" y="9525"/>
                  </a:cubicBezTo>
                  <a:lnTo>
                    <a:pt x="232784" y="14287"/>
                  </a:lnTo>
                  <a:cubicBezTo>
                    <a:pt x="150059" y="9525"/>
                    <a:pt x="98116" y="11906"/>
                    <a:pt x="15391" y="11906"/>
                  </a:cubicBezTo>
                  <a:lnTo>
                    <a:pt x="200079" y="16668"/>
                  </a:lnTo>
                  <a:cubicBezTo>
                    <a:pt x="286651" y="21431"/>
                    <a:pt x="228936" y="21431"/>
                    <a:pt x="161602" y="21431"/>
                  </a:cubicBezTo>
                  <a:cubicBezTo>
                    <a:pt x="176993" y="21431"/>
                    <a:pt x="192383" y="21431"/>
                    <a:pt x="196231" y="2381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2" name="Freeform 44"/>
            <p:cNvSpPr/>
            <p:nvPr/>
          </p:nvSpPr>
          <p:spPr>
            <a:xfrm>
              <a:off x="12182475" y="2816225"/>
              <a:ext cx="9525" cy="0"/>
            </a:xfrm>
            <a:custGeom>
              <a:avLst/>
              <a:gdLst/>
              <a:ahLst/>
              <a:cxnLst/>
              <a:rect l="0" t="0" r="r" b="b"/>
              <a:pathLst>
                <a:path w="9525">
                  <a:moveTo>
                    <a:pt x="0" y="0"/>
                  </a:moveTo>
                  <a:lnTo>
                    <a:pt x="0" y="0"/>
                  </a:lnTo>
                  <a:lnTo>
                    <a:pt x="1905" y="0"/>
                  </a:lnTo>
                  <a:lnTo>
                    <a:pt x="9525"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43" name="Freeform 45"/>
            <p:cNvSpPr/>
            <p:nvPr/>
          </p:nvSpPr>
          <p:spPr>
            <a:xfrm>
              <a:off x="4348162" y="2827338"/>
              <a:ext cx="17463" cy="3175"/>
            </a:xfrm>
            <a:custGeom>
              <a:avLst/>
              <a:gdLst/>
              <a:ahLst/>
              <a:cxnLst/>
              <a:rect l="0" t="0" r="r" b="b"/>
              <a:pathLst>
                <a:path w="17463" h="3175">
                  <a:moveTo>
                    <a:pt x="15523" y="0"/>
                  </a:moveTo>
                  <a:lnTo>
                    <a:pt x="15523" y="0"/>
                  </a:lnTo>
                  <a:lnTo>
                    <a:pt x="0" y="3175"/>
                  </a:lnTo>
                  <a:cubicBezTo>
                    <a:pt x="13582" y="0"/>
                    <a:pt x="17463" y="0"/>
                    <a:pt x="1552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4" name="Freeform 46"/>
            <p:cNvSpPr/>
            <p:nvPr/>
          </p:nvSpPr>
          <p:spPr>
            <a:xfrm>
              <a:off x="12071351" y="2790825"/>
              <a:ext cx="0" cy="0"/>
            </a:xfrm>
            <a:custGeom>
              <a:avLst/>
              <a:gdLst/>
              <a:ahLst/>
              <a:cxnLst/>
              <a:rect l="0" t="0" r="r" b="b"/>
              <a:pathLst>
                <a:path>
                  <a:moveTo>
                    <a:pt x="0" y="0"/>
                  </a:moveTo>
                  <a:lnTo>
                    <a:pt x="0" y="0"/>
                  </a:lnTo>
                  <a:lnTo>
                    <a:pt x="0" y="0"/>
                  </a:lnTo>
                  <a:cubicBezTo>
                    <a:pt x="0" y="0"/>
                    <a:pt x="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5" name="Freeform 47"/>
            <p:cNvSpPr/>
            <p:nvPr/>
          </p:nvSpPr>
          <p:spPr>
            <a:xfrm>
              <a:off x="4754562" y="2827338"/>
              <a:ext cx="4763" cy="0"/>
            </a:xfrm>
            <a:custGeom>
              <a:avLst/>
              <a:gdLst/>
              <a:ahLst/>
              <a:cxnLst/>
              <a:rect l="0" t="0" r="r" b="b"/>
              <a:pathLst>
                <a:path w="4763">
                  <a:moveTo>
                    <a:pt x="4763" y="0"/>
                  </a:moveTo>
                  <a:lnTo>
                    <a:pt x="4763" y="0"/>
                  </a:lnTo>
                  <a:lnTo>
                    <a:pt x="0" y="0"/>
                  </a:lnTo>
                  <a:cubicBezTo>
                    <a:pt x="2382" y="0"/>
                    <a:pt x="2382" y="0"/>
                    <a:pt x="476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6" name="Freeform 48"/>
            <p:cNvSpPr/>
            <p:nvPr/>
          </p:nvSpPr>
          <p:spPr>
            <a:xfrm>
              <a:off x="4852987" y="2719388"/>
              <a:ext cx="9525" cy="3175"/>
            </a:xfrm>
            <a:custGeom>
              <a:avLst/>
              <a:gdLst/>
              <a:ahLst/>
              <a:cxnLst/>
              <a:rect l="0" t="0" r="r" b="b"/>
              <a:pathLst>
                <a:path w="9525" h="3175">
                  <a:moveTo>
                    <a:pt x="9525" y="3175"/>
                  </a:moveTo>
                  <a:lnTo>
                    <a:pt x="9525" y="3175"/>
                  </a:lnTo>
                  <a:cubicBezTo>
                    <a:pt x="9525" y="3175"/>
                    <a:pt x="9525" y="3175"/>
                    <a:pt x="7620" y="0"/>
                  </a:cubicBezTo>
                  <a:cubicBezTo>
                    <a:pt x="0" y="3175"/>
                    <a:pt x="3810" y="3175"/>
                    <a:pt x="9525"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7" name="Freeform 49"/>
            <p:cNvSpPr/>
            <p:nvPr/>
          </p:nvSpPr>
          <p:spPr>
            <a:xfrm>
              <a:off x="4759325" y="2827338"/>
              <a:ext cx="0" cy="0"/>
            </a:xfrm>
            <a:custGeom>
              <a:avLst/>
              <a:gdLst/>
              <a:ahLst/>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8" name="Freeform 50"/>
            <p:cNvSpPr/>
            <p:nvPr/>
          </p:nvSpPr>
          <p:spPr>
            <a:xfrm>
              <a:off x="6654799" y="2805113"/>
              <a:ext cx="19050" cy="1587"/>
            </a:xfrm>
            <a:custGeom>
              <a:avLst/>
              <a:gdLst/>
              <a:ahLst/>
              <a:cxnLst/>
              <a:rect l="0" t="0" r="r" b="b"/>
              <a:pathLst>
                <a:path w="19050" h="1587">
                  <a:moveTo>
                    <a:pt x="19050" y="1587"/>
                  </a:moveTo>
                  <a:lnTo>
                    <a:pt x="19050" y="1587"/>
                  </a:lnTo>
                  <a:lnTo>
                    <a:pt x="3810" y="0"/>
                  </a:lnTo>
                  <a:cubicBezTo>
                    <a:pt x="0" y="0"/>
                    <a:pt x="3810" y="0"/>
                    <a:pt x="19050"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49" name="Freeform 51"/>
            <p:cNvSpPr/>
            <p:nvPr/>
          </p:nvSpPr>
          <p:spPr>
            <a:xfrm>
              <a:off x="6289675" y="2798763"/>
              <a:ext cx="6350" cy="0"/>
            </a:xfrm>
            <a:custGeom>
              <a:avLst/>
              <a:gdLst/>
              <a:ahLst/>
              <a:cxnLst/>
              <a:rect l="0" t="0" r="r" b="b"/>
              <a:pathLst>
                <a:path w="6350">
                  <a:moveTo>
                    <a:pt x="6350" y="0"/>
                  </a:moveTo>
                  <a:lnTo>
                    <a:pt x="6350" y="0"/>
                  </a:lnTo>
                  <a:lnTo>
                    <a:pt x="0" y="0"/>
                  </a:lnTo>
                  <a:lnTo>
                    <a:pt x="635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0" name="Freeform 52"/>
            <p:cNvSpPr/>
            <p:nvPr/>
          </p:nvSpPr>
          <p:spPr>
            <a:xfrm>
              <a:off x="9140825" y="2725738"/>
              <a:ext cx="44450" cy="0"/>
            </a:xfrm>
            <a:custGeom>
              <a:avLst/>
              <a:gdLst/>
              <a:ahLst/>
              <a:cxnLst/>
              <a:rect l="0" t="0" r="r" b="b"/>
              <a:pathLst>
                <a:path w="44450">
                  <a:moveTo>
                    <a:pt x="44450" y="0"/>
                  </a:moveTo>
                  <a:lnTo>
                    <a:pt x="44450" y="0"/>
                  </a:lnTo>
                  <a:lnTo>
                    <a:pt x="0" y="0"/>
                  </a:lnTo>
                  <a:lnTo>
                    <a:pt x="4445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1" name="Freeform 53"/>
            <p:cNvSpPr/>
            <p:nvPr/>
          </p:nvSpPr>
          <p:spPr>
            <a:xfrm>
              <a:off x="4737099" y="2827338"/>
              <a:ext cx="17463" cy="3175"/>
            </a:xfrm>
            <a:custGeom>
              <a:avLst/>
              <a:gdLst/>
              <a:ahLst/>
              <a:cxnLst/>
              <a:rect l="0" t="0" r="r" b="b"/>
              <a:pathLst>
                <a:path w="17463" h="3175">
                  <a:moveTo>
                    <a:pt x="17463" y="0"/>
                  </a:moveTo>
                  <a:lnTo>
                    <a:pt x="17463" y="0"/>
                  </a:lnTo>
                  <a:lnTo>
                    <a:pt x="0" y="3175"/>
                  </a:lnTo>
                  <a:cubicBezTo>
                    <a:pt x="9702" y="0"/>
                    <a:pt x="15523" y="0"/>
                    <a:pt x="1746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2" name="Freeform 54"/>
            <p:cNvSpPr/>
            <p:nvPr/>
          </p:nvSpPr>
          <p:spPr>
            <a:xfrm>
              <a:off x="7239000" y="2779712"/>
              <a:ext cx="11113" cy="3175"/>
            </a:xfrm>
            <a:custGeom>
              <a:avLst/>
              <a:gdLst/>
              <a:ahLst/>
              <a:cxnLst/>
              <a:rect l="0" t="0" r="r" b="b"/>
              <a:pathLst>
                <a:path w="11113" h="3175">
                  <a:moveTo>
                    <a:pt x="11113" y="0"/>
                  </a:moveTo>
                  <a:lnTo>
                    <a:pt x="11113" y="0"/>
                  </a:lnTo>
                  <a:lnTo>
                    <a:pt x="0" y="3175"/>
                  </a:lnTo>
                  <a:lnTo>
                    <a:pt x="7409" y="3175"/>
                  </a:lnTo>
                  <a:lnTo>
                    <a:pt x="11113"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3" name="Freeform 55"/>
            <p:cNvSpPr/>
            <p:nvPr/>
          </p:nvSpPr>
          <p:spPr>
            <a:xfrm>
              <a:off x="7181850" y="2773363"/>
              <a:ext cx="468313" cy="15875"/>
            </a:xfrm>
            <a:custGeom>
              <a:avLst/>
              <a:gdLst/>
              <a:ahLst/>
              <a:cxnLst/>
              <a:rect l="0" t="0" r="r" b="b"/>
              <a:pathLst>
                <a:path w="468313" h="15875">
                  <a:moveTo>
                    <a:pt x="266785" y="11339"/>
                  </a:moveTo>
                  <a:lnTo>
                    <a:pt x="266785" y="11339"/>
                  </a:lnTo>
                  <a:cubicBezTo>
                    <a:pt x="259108" y="11339"/>
                    <a:pt x="257188" y="13607"/>
                    <a:pt x="253350" y="13607"/>
                  </a:cubicBezTo>
                  <a:cubicBezTo>
                    <a:pt x="324364" y="11339"/>
                    <a:pt x="452958" y="13607"/>
                    <a:pt x="468313" y="9071"/>
                  </a:cubicBezTo>
                  <a:cubicBezTo>
                    <a:pt x="445281" y="9071"/>
                    <a:pt x="320526" y="4536"/>
                    <a:pt x="341638" y="2268"/>
                  </a:cubicBezTo>
                  <a:cubicBezTo>
                    <a:pt x="291736" y="4536"/>
                    <a:pt x="220721" y="0"/>
                    <a:pt x="193851" y="0"/>
                  </a:cubicBezTo>
                  <a:cubicBezTo>
                    <a:pt x="274462" y="4536"/>
                    <a:pt x="201528" y="4536"/>
                    <a:pt x="147787" y="6804"/>
                  </a:cubicBezTo>
                  <a:cubicBezTo>
                    <a:pt x="97885" y="4536"/>
                    <a:pt x="157384" y="2268"/>
                    <a:pt x="115159" y="2268"/>
                  </a:cubicBezTo>
                  <a:lnTo>
                    <a:pt x="0" y="2268"/>
                  </a:lnTo>
                  <a:lnTo>
                    <a:pt x="99804" y="2268"/>
                  </a:lnTo>
                  <a:lnTo>
                    <a:pt x="69095" y="6804"/>
                  </a:lnTo>
                  <a:lnTo>
                    <a:pt x="78692" y="6804"/>
                  </a:lnTo>
                  <a:cubicBezTo>
                    <a:pt x="247592" y="4536"/>
                    <a:pt x="94046" y="15875"/>
                    <a:pt x="266785" y="11339"/>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4" name="Freeform 56"/>
            <p:cNvSpPr/>
            <p:nvPr/>
          </p:nvSpPr>
          <p:spPr>
            <a:xfrm>
              <a:off x="7407275" y="2787650"/>
              <a:ext cx="26988" cy="0"/>
            </a:xfrm>
            <a:custGeom>
              <a:avLst/>
              <a:gdLst/>
              <a:ahLst/>
              <a:cxnLst/>
              <a:rect l="0" t="0" r="r" b="b"/>
              <a:pathLst>
                <a:path w="26988">
                  <a:moveTo>
                    <a:pt x="26988" y="0"/>
                  </a:moveTo>
                  <a:lnTo>
                    <a:pt x="26988" y="0"/>
                  </a:lnTo>
                  <a:lnTo>
                    <a:pt x="0" y="0"/>
                  </a:lnTo>
                  <a:cubicBezTo>
                    <a:pt x="15422" y="0"/>
                    <a:pt x="21205" y="0"/>
                    <a:pt x="26988"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5" name="Freeform 57"/>
            <p:cNvSpPr/>
            <p:nvPr/>
          </p:nvSpPr>
          <p:spPr>
            <a:xfrm>
              <a:off x="8123238" y="2794000"/>
              <a:ext cx="31750" cy="1587"/>
            </a:xfrm>
            <a:custGeom>
              <a:avLst/>
              <a:gdLst/>
              <a:ahLst/>
              <a:cxnLst/>
              <a:rect l="0" t="0" r="r" b="b"/>
              <a:pathLst>
                <a:path w="31750" h="1587">
                  <a:moveTo>
                    <a:pt x="0" y="1587"/>
                  </a:moveTo>
                  <a:lnTo>
                    <a:pt x="0" y="1587"/>
                  </a:lnTo>
                  <a:lnTo>
                    <a:pt x="31750" y="0"/>
                  </a:lnTo>
                  <a:lnTo>
                    <a:pt x="0"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56" name="Freeform 58"/>
            <p:cNvSpPr/>
            <p:nvPr/>
          </p:nvSpPr>
          <p:spPr>
            <a:xfrm>
              <a:off x="3070224" y="2794000"/>
              <a:ext cx="101600" cy="4761"/>
            </a:xfrm>
            <a:custGeom>
              <a:avLst/>
              <a:gdLst/>
              <a:ahLst/>
              <a:cxnLst/>
              <a:rect l="0" t="0" r="r" b="b"/>
              <a:pathLst>
                <a:path w="101600" h="4762">
                  <a:moveTo>
                    <a:pt x="0" y="0"/>
                  </a:moveTo>
                  <a:lnTo>
                    <a:pt x="0" y="0"/>
                  </a:lnTo>
                  <a:cubicBezTo>
                    <a:pt x="3834" y="2381"/>
                    <a:pt x="101600" y="4762"/>
                    <a:pt x="99683" y="0"/>
                  </a:cubicBezTo>
                  <a:lnTo>
                    <a:pt x="11502"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57" name="Freeform 59"/>
            <p:cNvSpPr/>
            <p:nvPr/>
          </p:nvSpPr>
          <p:spPr>
            <a:xfrm>
              <a:off x="9963150" y="2778124"/>
              <a:ext cx="41274" cy="0"/>
            </a:xfrm>
            <a:custGeom>
              <a:avLst/>
              <a:gdLst/>
              <a:ahLst/>
              <a:cxnLst/>
              <a:rect l="0" t="0" r="r" b="b"/>
              <a:pathLst>
                <a:path w="41275">
                  <a:moveTo>
                    <a:pt x="41275" y="0"/>
                  </a:moveTo>
                  <a:lnTo>
                    <a:pt x="41275" y="0"/>
                  </a:lnTo>
                  <a:lnTo>
                    <a:pt x="5896" y="0"/>
                  </a:lnTo>
                  <a:lnTo>
                    <a:pt x="0" y="0"/>
                  </a:lnTo>
                  <a:cubicBezTo>
                    <a:pt x="7862" y="0"/>
                    <a:pt x="29482" y="0"/>
                    <a:pt x="41275"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8" name="Freeform 60"/>
            <p:cNvSpPr/>
            <p:nvPr/>
          </p:nvSpPr>
          <p:spPr>
            <a:xfrm>
              <a:off x="7523162" y="2773363"/>
              <a:ext cx="30163" cy="3175"/>
            </a:xfrm>
            <a:custGeom>
              <a:avLst/>
              <a:gdLst/>
              <a:ahLst/>
              <a:cxnLst/>
              <a:rect l="0" t="0" r="r" b="b"/>
              <a:pathLst>
                <a:path w="30163" h="3175">
                  <a:moveTo>
                    <a:pt x="30163" y="0"/>
                  </a:moveTo>
                  <a:lnTo>
                    <a:pt x="30163" y="0"/>
                  </a:lnTo>
                  <a:cubicBezTo>
                    <a:pt x="11311" y="0"/>
                    <a:pt x="3770" y="3175"/>
                    <a:pt x="0" y="3175"/>
                  </a:cubicBezTo>
                  <a:cubicBezTo>
                    <a:pt x="11311" y="3175"/>
                    <a:pt x="22622" y="3175"/>
                    <a:pt x="30163"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59" name="Freeform 61"/>
            <p:cNvSpPr/>
            <p:nvPr/>
          </p:nvSpPr>
          <p:spPr>
            <a:xfrm>
              <a:off x="10009188" y="2787650"/>
              <a:ext cx="115888" cy="3175"/>
            </a:xfrm>
            <a:custGeom>
              <a:avLst/>
              <a:gdLst/>
              <a:ahLst/>
              <a:cxnLst/>
              <a:rect l="0" t="0" r="r" b="b"/>
              <a:pathLst>
                <a:path w="115888" h="3175">
                  <a:moveTo>
                    <a:pt x="0" y="0"/>
                  </a:moveTo>
                  <a:lnTo>
                    <a:pt x="0" y="0"/>
                  </a:lnTo>
                  <a:cubicBezTo>
                    <a:pt x="13520" y="0"/>
                    <a:pt x="34766" y="1588"/>
                    <a:pt x="36698" y="3175"/>
                  </a:cubicBezTo>
                  <a:cubicBezTo>
                    <a:pt x="65670" y="3175"/>
                    <a:pt x="86916" y="1588"/>
                    <a:pt x="115888" y="1588"/>
                  </a:cubicBezTo>
                  <a:cubicBezTo>
                    <a:pt x="83053" y="1588"/>
                    <a:pt x="44424" y="1588"/>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0" name="Freeform 62"/>
            <p:cNvSpPr/>
            <p:nvPr/>
          </p:nvSpPr>
          <p:spPr>
            <a:xfrm>
              <a:off x="10125075" y="2789237"/>
              <a:ext cx="1588" cy="0"/>
            </a:xfrm>
            <a:custGeom>
              <a:avLst/>
              <a:gdLst/>
              <a:ahLst/>
              <a:cxnLst/>
              <a:rect l="0" t="0" r="r" b="b"/>
              <a:pathLst>
                <a:path w="1588">
                  <a:moveTo>
                    <a:pt x="1588" y="0"/>
                  </a:moveTo>
                  <a:lnTo>
                    <a:pt x="1588" y="0"/>
                  </a:lnTo>
                  <a:lnTo>
                    <a:pt x="0" y="0"/>
                  </a:lnTo>
                  <a:lnTo>
                    <a:pt x="15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61" name="Freeform 63"/>
            <p:cNvSpPr/>
            <p:nvPr/>
          </p:nvSpPr>
          <p:spPr>
            <a:xfrm>
              <a:off x="-4110037" y="2703512"/>
              <a:ext cx="16486188" cy="134937"/>
            </a:xfrm>
            <a:custGeom>
              <a:avLst/>
              <a:gdLst/>
              <a:ahLst/>
              <a:cxnLst/>
              <a:rect l="0" t="0" r="r" b="b"/>
              <a:pathLst>
                <a:path w="16486188" h="134937">
                  <a:moveTo>
                    <a:pt x="8149096" y="31485"/>
                  </a:moveTo>
                  <a:lnTo>
                    <a:pt x="8149096" y="31485"/>
                  </a:lnTo>
                  <a:lnTo>
                    <a:pt x="8145259" y="31485"/>
                  </a:lnTo>
                  <a:lnTo>
                    <a:pt x="8149096" y="31485"/>
                  </a:lnTo>
                  <a:lnTo>
                    <a:pt x="8149096" y="31485"/>
                  </a:lnTo>
                  <a:close/>
                  <a:moveTo>
                    <a:pt x="10165268" y="67469"/>
                  </a:moveTo>
                  <a:lnTo>
                    <a:pt x="10165268" y="67469"/>
                  </a:lnTo>
                  <a:lnTo>
                    <a:pt x="10054004" y="69717"/>
                  </a:lnTo>
                  <a:lnTo>
                    <a:pt x="10065513" y="69717"/>
                  </a:lnTo>
                  <a:lnTo>
                    <a:pt x="9956169" y="71966"/>
                  </a:lnTo>
                  <a:cubicBezTo>
                    <a:pt x="10023311" y="74215"/>
                    <a:pt x="10067432" y="78713"/>
                    <a:pt x="9973433" y="80962"/>
                  </a:cubicBezTo>
                  <a:cubicBezTo>
                    <a:pt x="9981107" y="80962"/>
                    <a:pt x="9954252" y="78713"/>
                    <a:pt x="9986863" y="76464"/>
                  </a:cubicBezTo>
                  <a:cubicBezTo>
                    <a:pt x="9923557" y="74215"/>
                    <a:pt x="9785437" y="71966"/>
                    <a:pt x="9821887" y="78713"/>
                  </a:cubicBezTo>
                  <a:cubicBezTo>
                    <a:pt x="9942742" y="71966"/>
                    <a:pt x="9848742" y="87709"/>
                    <a:pt x="9944659" y="80962"/>
                  </a:cubicBezTo>
                  <a:cubicBezTo>
                    <a:pt x="9892863" y="85460"/>
                    <a:pt x="9842987" y="85460"/>
                    <a:pt x="9795029" y="85460"/>
                  </a:cubicBezTo>
                  <a:cubicBezTo>
                    <a:pt x="9844906" y="83211"/>
                    <a:pt x="9783519" y="78713"/>
                    <a:pt x="9708704" y="76464"/>
                  </a:cubicBezTo>
                  <a:cubicBezTo>
                    <a:pt x="9676092" y="78713"/>
                    <a:pt x="9585930" y="76464"/>
                    <a:pt x="9532217" y="78713"/>
                  </a:cubicBezTo>
                  <a:cubicBezTo>
                    <a:pt x="9551401" y="83211"/>
                    <a:pt x="9503442" y="85460"/>
                    <a:pt x="9593604" y="85460"/>
                  </a:cubicBezTo>
                  <a:cubicBezTo>
                    <a:pt x="9560992" y="87709"/>
                    <a:pt x="9509197" y="87709"/>
                    <a:pt x="9453565" y="85460"/>
                  </a:cubicBezTo>
                  <a:cubicBezTo>
                    <a:pt x="9476585" y="85460"/>
                    <a:pt x="9514952" y="85460"/>
                    <a:pt x="9513033" y="83211"/>
                  </a:cubicBezTo>
                  <a:cubicBezTo>
                    <a:pt x="9476585" y="78713"/>
                    <a:pt x="9432463" y="78713"/>
                    <a:pt x="9409443" y="78713"/>
                  </a:cubicBezTo>
                  <a:lnTo>
                    <a:pt x="9353811" y="78713"/>
                  </a:lnTo>
                  <a:cubicBezTo>
                    <a:pt x="9359566" y="78713"/>
                    <a:pt x="9363403" y="78713"/>
                    <a:pt x="9367240" y="80962"/>
                  </a:cubicBezTo>
                  <a:lnTo>
                    <a:pt x="9305853" y="83211"/>
                  </a:lnTo>
                  <a:cubicBezTo>
                    <a:pt x="9388341" y="80962"/>
                    <a:pt x="9344221" y="85460"/>
                    <a:pt x="9342301" y="87709"/>
                  </a:cubicBezTo>
                  <a:cubicBezTo>
                    <a:pt x="9344221" y="83211"/>
                    <a:pt x="9288588" y="87709"/>
                    <a:pt x="9259813" y="87709"/>
                  </a:cubicBezTo>
                  <a:lnTo>
                    <a:pt x="9323118" y="92207"/>
                  </a:lnTo>
                  <a:cubicBezTo>
                    <a:pt x="9292425" y="94456"/>
                    <a:pt x="9217609" y="89958"/>
                    <a:pt x="9232956" y="94456"/>
                  </a:cubicBezTo>
                  <a:cubicBezTo>
                    <a:pt x="9363403" y="96705"/>
                    <a:pt x="9413280" y="94456"/>
                    <a:pt x="9532217" y="94456"/>
                  </a:cubicBezTo>
                  <a:lnTo>
                    <a:pt x="9484258" y="89958"/>
                  </a:lnTo>
                  <a:cubicBezTo>
                    <a:pt x="9618542" y="87709"/>
                    <a:pt x="9566746" y="96705"/>
                    <a:pt x="9716377" y="96705"/>
                  </a:cubicBezTo>
                  <a:cubicBezTo>
                    <a:pt x="9779682" y="92207"/>
                    <a:pt x="9942742" y="94456"/>
                    <a:pt x="9944659" y="87709"/>
                  </a:cubicBezTo>
                  <a:cubicBezTo>
                    <a:pt x="9925475" y="89958"/>
                    <a:pt x="10038658" y="94456"/>
                    <a:pt x="10090453" y="89958"/>
                  </a:cubicBezTo>
                  <a:cubicBezTo>
                    <a:pt x="10146085" y="85460"/>
                    <a:pt x="10318735" y="83211"/>
                    <a:pt x="10266939" y="80962"/>
                  </a:cubicBezTo>
                  <a:cubicBezTo>
                    <a:pt x="10220901" y="80962"/>
                    <a:pt x="10157595" y="83211"/>
                    <a:pt x="10121146" y="80962"/>
                  </a:cubicBezTo>
                  <a:lnTo>
                    <a:pt x="10209391" y="78713"/>
                  </a:lnTo>
                  <a:lnTo>
                    <a:pt x="10151839" y="74215"/>
                  </a:lnTo>
                  <a:cubicBezTo>
                    <a:pt x="10182533" y="76464"/>
                    <a:pt x="10178696" y="71966"/>
                    <a:pt x="10165268" y="67469"/>
                  </a:cubicBezTo>
                  <a:close/>
                  <a:moveTo>
                    <a:pt x="10537425" y="60722"/>
                  </a:moveTo>
                  <a:lnTo>
                    <a:pt x="10537425" y="60722"/>
                  </a:lnTo>
                  <a:cubicBezTo>
                    <a:pt x="10596894" y="71966"/>
                    <a:pt x="10660199" y="80962"/>
                    <a:pt x="10934521" y="78713"/>
                  </a:cubicBezTo>
                  <a:lnTo>
                    <a:pt x="10913420" y="78713"/>
                  </a:lnTo>
                  <a:cubicBezTo>
                    <a:pt x="11051539" y="85460"/>
                    <a:pt x="11181987" y="71966"/>
                    <a:pt x="11348881" y="78713"/>
                  </a:cubicBezTo>
                  <a:cubicBezTo>
                    <a:pt x="11268312" y="80962"/>
                    <a:pt x="11272148" y="80962"/>
                    <a:pt x="11181987" y="89958"/>
                  </a:cubicBezTo>
                  <a:lnTo>
                    <a:pt x="11270231" y="87709"/>
                  </a:lnTo>
                  <a:cubicBezTo>
                    <a:pt x="11245293" y="92207"/>
                    <a:pt x="11331617" y="89958"/>
                    <a:pt x="11396839" y="89958"/>
                  </a:cubicBezTo>
                  <a:lnTo>
                    <a:pt x="11339291" y="96705"/>
                  </a:lnTo>
                  <a:cubicBezTo>
                    <a:pt x="11300923" y="94456"/>
                    <a:pt x="11201169" y="94456"/>
                    <a:pt x="11205007" y="96705"/>
                  </a:cubicBezTo>
                  <a:cubicBezTo>
                    <a:pt x="11226108" y="94456"/>
                    <a:pt x="11072641" y="87709"/>
                    <a:pt x="10990153" y="89958"/>
                  </a:cubicBezTo>
                  <a:cubicBezTo>
                    <a:pt x="10997827" y="94456"/>
                    <a:pt x="11174313" y="92207"/>
                    <a:pt x="11095661" y="98954"/>
                  </a:cubicBezTo>
                  <a:cubicBezTo>
                    <a:pt x="11164722" y="96705"/>
                    <a:pt x="11174313" y="101203"/>
                    <a:pt x="11245293" y="98954"/>
                  </a:cubicBezTo>
                  <a:cubicBezTo>
                    <a:pt x="11176232" y="101203"/>
                    <a:pt x="11228027" y="105701"/>
                    <a:pt x="11178150" y="107950"/>
                  </a:cubicBezTo>
                  <a:lnTo>
                    <a:pt x="11295168" y="105701"/>
                  </a:lnTo>
                  <a:cubicBezTo>
                    <a:pt x="11299004" y="107950"/>
                    <a:pt x="11122517" y="110199"/>
                    <a:pt x="11220352" y="114696"/>
                  </a:cubicBezTo>
                  <a:cubicBezTo>
                    <a:pt x="11268312" y="112448"/>
                    <a:pt x="11394921" y="116945"/>
                    <a:pt x="11396839" y="110199"/>
                  </a:cubicBezTo>
                  <a:lnTo>
                    <a:pt x="11400676" y="112448"/>
                  </a:lnTo>
                  <a:cubicBezTo>
                    <a:pt x="11488921" y="114696"/>
                    <a:pt x="11439044" y="105701"/>
                    <a:pt x="11548389" y="107950"/>
                  </a:cubicBezTo>
                  <a:cubicBezTo>
                    <a:pt x="11550307" y="105701"/>
                    <a:pt x="11529205" y="105701"/>
                    <a:pt x="11488921" y="105701"/>
                  </a:cubicBezTo>
                  <a:cubicBezTo>
                    <a:pt x="11456309" y="105701"/>
                    <a:pt x="11450555" y="110199"/>
                    <a:pt x="11383412" y="110199"/>
                  </a:cubicBezTo>
                  <a:cubicBezTo>
                    <a:pt x="11352719" y="105701"/>
                    <a:pt x="11465900" y="110199"/>
                    <a:pt x="11417943" y="103452"/>
                  </a:cubicBezTo>
                  <a:cubicBezTo>
                    <a:pt x="11394921" y="101203"/>
                    <a:pt x="11237619" y="107950"/>
                    <a:pt x="11287495" y="98954"/>
                  </a:cubicBezTo>
                  <a:lnTo>
                    <a:pt x="11377657" y="101203"/>
                  </a:lnTo>
                  <a:cubicBezTo>
                    <a:pt x="11379575" y="96705"/>
                    <a:pt x="11442880" y="96705"/>
                    <a:pt x="11440963" y="92207"/>
                  </a:cubicBezTo>
                  <a:cubicBezTo>
                    <a:pt x="11496593" y="89958"/>
                    <a:pt x="11546472" y="96705"/>
                    <a:pt x="11602103" y="92207"/>
                  </a:cubicBezTo>
                  <a:cubicBezTo>
                    <a:pt x="11625123" y="89958"/>
                    <a:pt x="11584837" y="83211"/>
                    <a:pt x="11676917" y="85460"/>
                  </a:cubicBezTo>
                  <a:cubicBezTo>
                    <a:pt x="11747896" y="92207"/>
                    <a:pt x="11958913" y="92207"/>
                    <a:pt x="12039483" y="89958"/>
                  </a:cubicBezTo>
                  <a:lnTo>
                    <a:pt x="12108543" y="87709"/>
                  </a:lnTo>
                  <a:cubicBezTo>
                    <a:pt x="12102788" y="85460"/>
                    <a:pt x="11976179" y="87709"/>
                    <a:pt x="12020300" y="85460"/>
                  </a:cubicBezTo>
                  <a:lnTo>
                    <a:pt x="12127727" y="83211"/>
                  </a:lnTo>
                  <a:lnTo>
                    <a:pt x="12120053" y="85460"/>
                  </a:lnTo>
                  <a:cubicBezTo>
                    <a:pt x="12156503" y="85460"/>
                    <a:pt x="12192949" y="83211"/>
                    <a:pt x="12225561" y="83211"/>
                  </a:cubicBezTo>
                  <a:cubicBezTo>
                    <a:pt x="12191032" y="85460"/>
                    <a:pt x="12114297" y="85460"/>
                    <a:pt x="12129645" y="89958"/>
                  </a:cubicBezTo>
                  <a:cubicBezTo>
                    <a:pt x="12179521" y="89958"/>
                    <a:pt x="12187195" y="92207"/>
                    <a:pt x="12233235" y="92207"/>
                  </a:cubicBezTo>
                  <a:cubicBezTo>
                    <a:pt x="12223644" y="92207"/>
                    <a:pt x="12215971" y="92207"/>
                    <a:pt x="12215971" y="92207"/>
                  </a:cubicBezTo>
                  <a:cubicBezTo>
                    <a:pt x="12319560" y="94456"/>
                    <a:pt x="12315724" y="87709"/>
                    <a:pt x="12340661" y="85460"/>
                  </a:cubicBezTo>
                  <a:cubicBezTo>
                    <a:pt x="12444252" y="80962"/>
                    <a:pt x="12237072" y="80962"/>
                    <a:pt x="12250500" y="74215"/>
                  </a:cubicBezTo>
                  <a:lnTo>
                    <a:pt x="12551679" y="71966"/>
                  </a:lnTo>
                  <a:cubicBezTo>
                    <a:pt x="12524824" y="74215"/>
                    <a:pt x="12499884" y="76464"/>
                    <a:pt x="12509476" y="78713"/>
                  </a:cubicBezTo>
                  <a:cubicBezTo>
                    <a:pt x="12582373" y="80962"/>
                    <a:pt x="12511395" y="80962"/>
                    <a:pt x="12614984" y="80962"/>
                  </a:cubicBezTo>
                  <a:cubicBezTo>
                    <a:pt x="12607312" y="74215"/>
                    <a:pt x="12745432" y="78713"/>
                    <a:pt x="12818328" y="74215"/>
                  </a:cubicBezTo>
                  <a:cubicBezTo>
                    <a:pt x="12852857" y="76464"/>
                    <a:pt x="12860531" y="76464"/>
                    <a:pt x="12785716" y="76464"/>
                  </a:cubicBezTo>
                  <a:cubicBezTo>
                    <a:pt x="12793391" y="80962"/>
                    <a:pt x="12893143" y="80962"/>
                    <a:pt x="12929592" y="80962"/>
                  </a:cubicBezTo>
                  <a:lnTo>
                    <a:pt x="13008243" y="78713"/>
                  </a:lnTo>
                  <a:cubicBezTo>
                    <a:pt x="12977549" y="76464"/>
                    <a:pt x="12990977" y="71966"/>
                    <a:pt x="13056201" y="71966"/>
                  </a:cubicBezTo>
                  <a:lnTo>
                    <a:pt x="13060039" y="69717"/>
                  </a:lnTo>
                  <a:cubicBezTo>
                    <a:pt x="12952612" y="69717"/>
                    <a:pt x="12787636" y="62971"/>
                    <a:pt x="12720493" y="67469"/>
                  </a:cubicBezTo>
                  <a:lnTo>
                    <a:pt x="12739676" y="65220"/>
                  </a:lnTo>
                  <a:cubicBezTo>
                    <a:pt x="12616903" y="62971"/>
                    <a:pt x="12473027" y="74215"/>
                    <a:pt x="12415477" y="65220"/>
                  </a:cubicBezTo>
                  <a:cubicBezTo>
                    <a:pt x="12421232" y="62971"/>
                    <a:pt x="12390539" y="65220"/>
                    <a:pt x="12392457" y="60722"/>
                  </a:cubicBezTo>
                  <a:lnTo>
                    <a:pt x="12302296" y="62971"/>
                  </a:lnTo>
                  <a:lnTo>
                    <a:pt x="12321479" y="60722"/>
                  </a:lnTo>
                  <a:lnTo>
                    <a:pt x="12168012" y="62971"/>
                  </a:lnTo>
                  <a:lnTo>
                    <a:pt x="12171848" y="60722"/>
                  </a:lnTo>
                  <a:lnTo>
                    <a:pt x="11995361" y="71966"/>
                  </a:lnTo>
                  <a:cubicBezTo>
                    <a:pt x="11995361" y="74215"/>
                    <a:pt x="11999197" y="74215"/>
                    <a:pt x="11974260" y="76464"/>
                  </a:cubicBezTo>
                  <a:cubicBezTo>
                    <a:pt x="11951240" y="76464"/>
                    <a:pt x="11932056" y="76464"/>
                    <a:pt x="11914792" y="76464"/>
                  </a:cubicBezTo>
                  <a:cubicBezTo>
                    <a:pt x="11914792" y="76464"/>
                    <a:pt x="11914792" y="76464"/>
                    <a:pt x="11914792" y="76464"/>
                  </a:cubicBezTo>
                  <a:lnTo>
                    <a:pt x="11914792" y="76464"/>
                  </a:lnTo>
                  <a:cubicBezTo>
                    <a:pt x="11876425" y="76464"/>
                    <a:pt x="11851485" y="71966"/>
                    <a:pt x="11805447" y="71966"/>
                  </a:cubicBezTo>
                  <a:lnTo>
                    <a:pt x="11949320" y="71966"/>
                  </a:lnTo>
                  <a:cubicBezTo>
                    <a:pt x="11960831" y="67469"/>
                    <a:pt x="11947403" y="65220"/>
                    <a:pt x="11878343" y="60722"/>
                  </a:cubicBezTo>
                  <a:cubicBezTo>
                    <a:pt x="11907119" y="60722"/>
                    <a:pt x="11918628" y="58473"/>
                    <a:pt x="11884097" y="58473"/>
                  </a:cubicBezTo>
                  <a:cubicBezTo>
                    <a:pt x="11878343" y="58473"/>
                    <a:pt x="11790099" y="60722"/>
                    <a:pt x="11822711" y="62971"/>
                  </a:cubicBezTo>
                  <a:cubicBezTo>
                    <a:pt x="11686509" y="65220"/>
                    <a:pt x="11467819" y="56224"/>
                    <a:pt x="11260639" y="62971"/>
                  </a:cubicBezTo>
                  <a:cubicBezTo>
                    <a:pt x="11408351" y="58473"/>
                    <a:pt x="11141701" y="56224"/>
                    <a:pt x="11306677" y="56224"/>
                  </a:cubicBezTo>
                  <a:cubicBezTo>
                    <a:pt x="11191579" y="49477"/>
                    <a:pt x="11206925" y="60722"/>
                    <a:pt x="11089907" y="60722"/>
                  </a:cubicBezTo>
                  <a:cubicBezTo>
                    <a:pt x="11080315" y="58473"/>
                    <a:pt x="11153212" y="60722"/>
                    <a:pt x="11180069" y="56224"/>
                  </a:cubicBezTo>
                  <a:cubicBezTo>
                    <a:pt x="10986315" y="53975"/>
                    <a:pt x="10852033" y="65220"/>
                    <a:pt x="10662117" y="65220"/>
                  </a:cubicBezTo>
                  <a:lnTo>
                    <a:pt x="10654445" y="60722"/>
                  </a:lnTo>
                  <a:lnTo>
                    <a:pt x="10537425" y="60722"/>
                  </a:lnTo>
                  <a:close/>
                  <a:moveTo>
                    <a:pt x="13706519" y="71966"/>
                  </a:moveTo>
                  <a:lnTo>
                    <a:pt x="13706519" y="71966"/>
                  </a:lnTo>
                  <a:cubicBezTo>
                    <a:pt x="13718028" y="71966"/>
                    <a:pt x="13721865" y="69717"/>
                    <a:pt x="13721865" y="69717"/>
                  </a:cubicBezTo>
                  <a:cubicBezTo>
                    <a:pt x="13482072" y="80962"/>
                    <a:pt x="13286401" y="83211"/>
                    <a:pt x="13157873" y="80962"/>
                  </a:cubicBezTo>
                  <a:cubicBezTo>
                    <a:pt x="13182812" y="85460"/>
                    <a:pt x="13297912" y="89958"/>
                    <a:pt x="13353543" y="92207"/>
                  </a:cubicBezTo>
                  <a:lnTo>
                    <a:pt x="13305585" y="96705"/>
                  </a:lnTo>
                  <a:lnTo>
                    <a:pt x="13274892" y="92207"/>
                  </a:lnTo>
                  <a:lnTo>
                    <a:pt x="13190485" y="96705"/>
                  </a:lnTo>
                  <a:cubicBezTo>
                    <a:pt x="13213507" y="98954"/>
                    <a:pt x="13282565" y="98954"/>
                    <a:pt x="13326688" y="101203"/>
                  </a:cubicBezTo>
                  <a:lnTo>
                    <a:pt x="13516603" y="92207"/>
                  </a:lnTo>
                  <a:lnTo>
                    <a:pt x="13401503" y="89958"/>
                  </a:lnTo>
                  <a:cubicBezTo>
                    <a:pt x="13432196" y="89958"/>
                    <a:pt x="13585664" y="89958"/>
                    <a:pt x="13647051" y="89958"/>
                  </a:cubicBezTo>
                  <a:cubicBezTo>
                    <a:pt x="13648968" y="85460"/>
                    <a:pt x="13543460" y="83211"/>
                    <a:pt x="13530031" y="87709"/>
                  </a:cubicBezTo>
                  <a:cubicBezTo>
                    <a:pt x="13518521" y="83211"/>
                    <a:pt x="13639376" y="85460"/>
                    <a:pt x="13562643" y="80962"/>
                  </a:cubicBezTo>
                  <a:cubicBezTo>
                    <a:pt x="13652805" y="76464"/>
                    <a:pt x="13798597" y="80962"/>
                    <a:pt x="13865740" y="83211"/>
                  </a:cubicBezTo>
                  <a:lnTo>
                    <a:pt x="13877249" y="87709"/>
                  </a:lnTo>
                  <a:cubicBezTo>
                    <a:pt x="13950148" y="92207"/>
                    <a:pt x="13927127" y="80962"/>
                    <a:pt x="14013452" y="85460"/>
                  </a:cubicBezTo>
                  <a:cubicBezTo>
                    <a:pt x="13906025" y="85460"/>
                    <a:pt x="14032635" y="92207"/>
                    <a:pt x="13946311" y="92207"/>
                  </a:cubicBezTo>
                  <a:cubicBezTo>
                    <a:pt x="13973167" y="94456"/>
                    <a:pt x="13946311" y="98954"/>
                    <a:pt x="14032635" y="98954"/>
                  </a:cubicBezTo>
                  <a:cubicBezTo>
                    <a:pt x="14103613" y="89958"/>
                    <a:pt x="14122797" y="103452"/>
                    <a:pt x="14191857" y="96705"/>
                  </a:cubicBezTo>
                  <a:cubicBezTo>
                    <a:pt x="14235979" y="98954"/>
                    <a:pt x="14141981" y="101203"/>
                    <a:pt x="14230224" y="103452"/>
                  </a:cubicBezTo>
                  <a:cubicBezTo>
                    <a:pt x="14333813" y="98954"/>
                    <a:pt x="14328057" y="96705"/>
                    <a:pt x="14333813" y="89958"/>
                  </a:cubicBezTo>
                  <a:cubicBezTo>
                    <a:pt x="14237896" y="87709"/>
                    <a:pt x="14226387" y="96705"/>
                    <a:pt x="14147735" y="94456"/>
                  </a:cubicBezTo>
                  <a:lnTo>
                    <a:pt x="14303121" y="85460"/>
                  </a:lnTo>
                  <a:cubicBezTo>
                    <a:pt x="14274347" y="85460"/>
                    <a:pt x="14253244" y="85460"/>
                    <a:pt x="14235979" y="85460"/>
                  </a:cubicBezTo>
                  <a:cubicBezTo>
                    <a:pt x="14266673" y="85460"/>
                    <a:pt x="14293529" y="83211"/>
                    <a:pt x="14316549" y="80962"/>
                  </a:cubicBezTo>
                  <a:lnTo>
                    <a:pt x="14352999" y="78713"/>
                  </a:lnTo>
                  <a:cubicBezTo>
                    <a:pt x="14264753" y="78713"/>
                    <a:pt x="14186101" y="78713"/>
                    <a:pt x="14172675" y="76464"/>
                  </a:cubicBezTo>
                  <a:lnTo>
                    <a:pt x="14184184" y="71966"/>
                  </a:lnTo>
                  <a:cubicBezTo>
                    <a:pt x="14153491" y="69717"/>
                    <a:pt x="14103613" y="71966"/>
                    <a:pt x="14078676" y="74215"/>
                  </a:cubicBezTo>
                  <a:cubicBezTo>
                    <a:pt x="14001941" y="74215"/>
                    <a:pt x="13923289" y="76464"/>
                    <a:pt x="13906025" y="74215"/>
                  </a:cubicBezTo>
                  <a:lnTo>
                    <a:pt x="13934800" y="71966"/>
                  </a:lnTo>
                  <a:lnTo>
                    <a:pt x="13706519" y="71966"/>
                  </a:lnTo>
                  <a:close/>
                  <a:moveTo>
                    <a:pt x="14932335" y="87709"/>
                  </a:moveTo>
                  <a:lnTo>
                    <a:pt x="14932335" y="87709"/>
                  </a:lnTo>
                  <a:lnTo>
                    <a:pt x="14953436" y="89958"/>
                  </a:lnTo>
                  <a:lnTo>
                    <a:pt x="14893969" y="92207"/>
                  </a:lnTo>
                  <a:cubicBezTo>
                    <a:pt x="14788460" y="92207"/>
                    <a:pt x="14702135" y="83211"/>
                    <a:pt x="14606217" y="89958"/>
                  </a:cubicBezTo>
                  <a:cubicBezTo>
                    <a:pt x="14562096" y="87709"/>
                    <a:pt x="14537159" y="83211"/>
                    <a:pt x="14514137" y="80962"/>
                  </a:cubicBezTo>
                  <a:lnTo>
                    <a:pt x="14573605" y="80962"/>
                  </a:lnTo>
                  <a:cubicBezTo>
                    <a:pt x="14842176" y="71966"/>
                    <a:pt x="14713645" y="92207"/>
                    <a:pt x="14932335" y="87709"/>
                  </a:cubicBezTo>
                  <a:close/>
                  <a:moveTo>
                    <a:pt x="8411907" y="96705"/>
                  </a:moveTo>
                  <a:lnTo>
                    <a:pt x="8411907" y="96705"/>
                  </a:lnTo>
                  <a:cubicBezTo>
                    <a:pt x="8442601" y="89958"/>
                    <a:pt x="8546191" y="89958"/>
                    <a:pt x="8551947" y="85460"/>
                  </a:cubicBezTo>
                  <a:cubicBezTo>
                    <a:pt x="8559620" y="83211"/>
                    <a:pt x="8536600" y="83211"/>
                    <a:pt x="8511661" y="83211"/>
                  </a:cubicBezTo>
                  <a:lnTo>
                    <a:pt x="8425336" y="80962"/>
                  </a:lnTo>
                  <a:cubicBezTo>
                    <a:pt x="8423418" y="83211"/>
                    <a:pt x="8417663" y="83211"/>
                    <a:pt x="8408071" y="83211"/>
                  </a:cubicBezTo>
                  <a:cubicBezTo>
                    <a:pt x="8438765" y="85460"/>
                    <a:pt x="8457948" y="85460"/>
                    <a:pt x="8446438" y="89958"/>
                  </a:cubicBezTo>
                  <a:cubicBezTo>
                    <a:pt x="8367786" y="83211"/>
                    <a:pt x="8375460" y="94456"/>
                    <a:pt x="8291053" y="94456"/>
                  </a:cubicBezTo>
                  <a:cubicBezTo>
                    <a:pt x="8264197" y="96705"/>
                    <a:pt x="8385051" y="96705"/>
                    <a:pt x="8411907" y="96705"/>
                  </a:cubicBezTo>
                  <a:close/>
                  <a:moveTo>
                    <a:pt x="7920814" y="83211"/>
                  </a:moveTo>
                  <a:lnTo>
                    <a:pt x="7920814" y="83211"/>
                  </a:lnTo>
                  <a:lnTo>
                    <a:pt x="7938079" y="78713"/>
                  </a:lnTo>
                  <a:lnTo>
                    <a:pt x="7888202" y="78713"/>
                  </a:lnTo>
                  <a:cubicBezTo>
                    <a:pt x="7893958" y="80962"/>
                    <a:pt x="7899712" y="83211"/>
                    <a:pt x="7920814" y="83211"/>
                  </a:cubicBezTo>
                  <a:close/>
                  <a:moveTo>
                    <a:pt x="7767347" y="78713"/>
                  </a:moveTo>
                  <a:lnTo>
                    <a:pt x="7767347" y="78713"/>
                  </a:lnTo>
                  <a:lnTo>
                    <a:pt x="7775020" y="78713"/>
                  </a:lnTo>
                  <a:lnTo>
                    <a:pt x="7721307" y="76464"/>
                  </a:lnTo>
                  <a:cubicBezTo>
                    <a:pt x="7728981" y="78713"/>
                    <a:pt x="7742409" y="78713"/>
                    <a:pt x="7767347" y="78713"/>
                  </a:cubicBezTo>
                  <a:close/>
                  <a:moveTo>
                    <a:pt x="9231038" y="78713"/>
                  </a:moveTo>
                  <a:lnTo>
                    <a:pt x="9231038" y="78713"/>
                  </a:lnTo>
                  <a:cubicBezTo>
                    <a:pt x="9223365" y="78713"/>
                    <a:pt x="9215691" y="78713"/>
                    <a:pt x="9211854" y="78713"/>
                  </a:cubicBezTo>
                  <a:lnTo>
                    <a:pt x="9231038" y="78713"/>
                  </a:lnTo>
                  <a:close/>
                  <a:moveTo>
                    <a:pt x="9165814" y="83211"/>
                  </a:moveTo>
                  <a:lnTo>
                    <a:pt x="9165814" y="83211"/>
                  </a:lnTo>
                  <a:cubicBezTo>
                    <a:pt x="9240630" y="85460"/>
                    <a:pt x="9223365" y="83211"/>
                    <a:pt x="9234875" y="80962"/>
                  </a:cubicBezTo>
                  <a:lnTo>
                    <a:pt x="9156224" y="80962"/>
                  </a:lnTo>
                  <a:cubicBezTo>
                    <a:pt x="9165814" y="80962"/>
                    <a:pt x="9171569" y="83211"/>
                    <a:pt x="9165814" y="83211"/>
                  </a:cubicBezTo>
                  <a:close/>
                  <a:moveTo>
                    <a:pt x="9071816" y="65220"/>
                  </a:moveTo>
                  <a:lnTo>
                    <a:pt x="9071816" y="65220"/>
                  </a:lnTo>
                  <a:lnTo>
                    <a:pt x="8676638" y="62971"/>
                  </a:lnTo>
                  <a:cubicBezTo>
                    <a:pt x="8906839" y="74215"/>
                    <a:pt x="9069899" y="80962"/>
                    <a:pt x="8684312" y="83211"/>
                  </a:cubicBezTo>
                  <a:lnTo>
                    <a:pt x="8659373" y="83211"/>
                  </a:lnTo>
                  <a:cubicBezTo>
                    <a:pt x="8709250" y="85460"/>
                    <a:pt x="8797495" y="85460"/>
                    <a:pt x="8878064" y="83211"/>
                  </a:cubicBezTo>
                  <a:cubicBezTo>
                    <a:pt x="8943287" y="78713"/>
                    <a:pt x="9156224" y="65220"/>
                    <a:pt x="9154304" y="62971"/>
                  </a:cubicBezTo>
                  <a:cubicBezTo>
                    <a:pt x="9131284" y="60722"/>
                    <a:pt x="9096754" y="62971"/>
                    <a:pt x="9054551" y="62971"/>
                  </a:cubicBezTo>
                  <a:lnTo>
                    <a:pt x="9071816" y="65220"/>
                  </a:lnTo>
                  <a:close/>
                  <a:moveTo>
                    <a:pt x="667581" y="89958"/>
                  </a:moveTo>
                  <a:lnTo>
                    <a:pt x="667581" y="89958"/>
                  </a:lnTo>
                  <a:cubicBezTo>
                    <a:pt x="675255" y="89958"/>
                    <a:pt x="679091" y="89958"/>
                    <a:pt x="682928" y="89958"/>
                  </a:cubicBezTo>
                  <a:cubicBezTo>
                    <a:pt x="679091" y="89958"/>
                    <a:pt x="682928" y="89958"/>
                    <a:pt x="667581" y="89958"/>
                  </a:cubicBezTo>
                  <a:close/>
                  <a:moveTo>
                    <a:pt x="7122786" y="87709"/>
                  </a:moveTo>
                  <a:lnTo>
                    <a:pt x="7122786" y="87709"/>
                  </a:lnTo>
                  <a:lnTo>
                    <a:pt x="7095929" y="89958"/>
                  </a:lnTo>
                  <a:lnTo>
                    <a:pt x="7109358" y="87709"/>
                  </a:lnTo>
                  <a:lnTo>
                    <a:pt x="7042216" y="87709"/>
                  </a:lnTo>
                  <a:lnTo>
                    <a:pt x="7013440" y="87709"/>
                  </a:lnTo>
                  <a:cubicBezTo>
                    <a:pt x="7017278" y="87709"/>
                    <a:pt x="7021114" y="87709"/>
                    <a:pt x="7023032" y="87709"/>
                  </a:cubicBezTo>
                  <a:lnTo>
                    <a:pt x="7001930" y="85460"/>
                  </a:lnTo>
                  <a:cubicBezTo>
                    <a:pt x="6948217" y="89958"/>
                    <a:pt x="6813933" y="94456"/>
                    <a:pt x="6775567" y="96705"/>
                  </a:cubicBezTo>
                  <a:cubicBezTo>
                    <a:pt x="6723772" y="98954"/>
                    <a:pt x="6662385" y="98954"/>
                    <a:pt x="6622100" y="98954"/>
                  </a:cubicBezTo>
                  <a:cubicBezTo>
                    <a:pt x="6658548" y="98954"/>
                    <a:pt x="6706507" y="98954"/>
                    <a:pt x="6693078" y="96705"/>
                  </a:cubicBezTo>
                  <a:cubicBezTo>
                    <a:pt x="6618264" y="94456"/>
                    <a:pt x="6581815" y="87709"/>
                    <a:pt x="6455204" y="92207"/>
                  </a:cubicBezTo>
                  <a:lnTo>
                    <a:pt x="6530020" y="92207"/>
                  </a:lnTo>
                  <a:lnTo>
                    <a:pt x="6361206" y="101203"/>
                  </a:lnTo>
                  <a:cubicBezTo>
                    <a:pt x="6303656" y="98954"/>
                    <a:pt x="6445613" y="96705"/>
                    <a:pt x="6468633" y="94456"/>
                  </a:cubicBezTo>
                  <a:cubicBezTo>
                    <a:pt x="6338186" y="98954"/>
                    <a:pt x="6228840" y="87709"/>
                    <a:pt x="6169372" y="94456"/>
                  </a:cubicBezTo>
                  <a:cubicBezTo>
                    <a:pt x="6159780" y="89958"/>
                    <a:pt x="6146352" y="83211"/>
                    <a:pt x="6060027" y="83211"/>
                  </a:cubicBezTo>
                  <a:cubicBezTo>
                    <a:pt x="6121414" y="89958"/>
                    <a:pt x="6008232" y="87709"/>
                    <a:pt x="6060027" y="92207"/>
                  </a:cubicBezTo>
                  <a:cubicBezTo>
                    <a:pt x="6029334" y="94456"/>
                    <a:pt x="5964110" y="92207"/>
                    <a:pt x="5958355" y="94456"/>
                  </a:cubicBezTo>
                  <a:lnTo>
                    <a:pt x="5966028" y="92207"/>
                  </a:lnTo>
                  <a:cubicBezTo>
                    <a:pt x="5820235" y="85460"/>
                    <a:pt x="5772276" y="96705"/>
                    <a:pt x="5708972" y="101203"/>
                  </a:cubicBezTo>
                  <a:cubicBezTo>
                    <a:pt x="5534403" y="103452"/>
                    <a:pt x="5453833" y="101203"/>
                    <a:pt x="5309958" y="101203"/>
                  </a:cubicBezTo>
                  <a:cubicBezTo>
                    <a:pt x="5304202" y="98954"/>
                    <a:pt x="5265835" y="89958"/>
                    <a:pt x="5208285" y="89958"/>
                  </a:cubicBezTo>
                  <a:cubicBezTo>
                    <a:pt x="5181429" y="94456"/>
                    <a:pt x="5050982" y="96705"/>
                    <a:pt x="5037553" y="101203"/>
                  </a:cubicBezTo>
                  <a:cubicBezTo>
                    <a:pt x="5141144" y="103452"/>
                    <a:pt x="5121960" y="96705"/>
                    <a:pt x="5183347" y="96705"/>
                  </a:cubicBezTo>
                  <a:cubicBezTo>
                    <a:pt x="5235142" y="101203"/>
                    <a:pt x="5189102" y="101203"/>
                    <a:pt x="5258162" y="103452"/>
                  </a:cubicBezTo>
                  <a:cubicBezTo>
                    <a:pt x="5202530" y="103452"/>
                    <a:pt x="5003023" y="107950"/>
                    <a:pt x="4941636" y="103452"/>
                  </a:cubicBezTo>
                  <a:lnTo>
                    <a:pt x="4962738" y="101203"/>
                  </a:lnTo>
                  <a:cubicBezTo>
                    <a:pt x="4864903" y="98954"/>
                    <a:pt x="4845720" y="87709"/>
                    <a:pt x="4682661" y="94456"/>
                  </a:cubicBezTo>
                  <a:lnTo>
                    <a:pt x="4604009" y="96705"/>
                  </a:lnTo>
                  <a:cubicBezTo>
                    <a:pt x="4607846" y="96705"/>
                    <a:pt x="4607846" y="96705"/>
                    <a:pt x="4609764" y="96705"/>
                  </a:cubicBezTo>
                  <a:cubicBezTo>
                    <a:pt x="4481236" y="96705"/>
                    <a:pt x="4515766" y="89958"/>
                    <a:pt x="4373809" y="94456"/>
                  </a:cubicBezTo>
                  <a:cubicBezTo>
                    <a:pt x="4385319" y="94456"/>
                    <a:pt x="4379564" y="94456"/>
                    <a:pt x="4389155" y="94456"/>
                  </a:cubicBezTo>
                  <a:cubicBezTo>
                    <a:pt x="4308586" y="89958"/>
                    <a:pt x="4228016" y="96705"/>
                    <a:pt x="4166628" y="98954"/>
                  </a:cubicBezTo>
                  <a:cubicBezTo>
                    <a:pt x="4130180" y="94456"/>
                    <a:pt x="4176220" y="94456"/>
                    <a:pt x="4199241" y="89958"/>
                  </a:cubicBezTo>
                  <a:cubicBezTo>
                    <a:pt x="4057283" y="89958"/>
                    <a:pt x="3903816" y="96705"/>
                    <a:pt x="3815572" y="101203"/>
                  </a:cubicBezTo>
                  <a:lnTo>
                    <a:pt x="3723492" y="98954"/>
                  </a:lnTo>
                  <a:cubicBezTo>
                    <a:pt x="3777205" y="96705"/>
                    <a:pt x="3844347" y="92207"/>
                    <a:pt x="3827083" y="89958"/>
                  </a:cubicBezTo>
                  <a:cubicBezTo>
                    <a:pt x="3777205" y="92207"/>
                    <a:pt x="3786797" y="94456"/>
                    <a:pt x="3715819" y="92207"/>
                  </a:cubicBezTo>
                  <a:cubicBezTo>
                    <a:pt x="3727329" y="89958"/>
                    <a:pt x="3758022" y="87709"/>
                    <a:pt x="3790634" y="83211"/>
                  </a:cubicBezTo>
                  <a:cubicBezTo>
                    <a:pt x="3644840" y="78713"/>
                    <a:pt x="3758022" y="94456"/>
                    <a:pt x="3654432" y="85460"/>
                  </a:cubicBezTo>
                  <a:cubicBezTo>
                    <a:pt x="3608392" y="85460"/>
                    <a:pt x="3581535" y="89958"/>
                    <a:pt x="3577698" y="92207"/>
                  </a:cubicBezTo>
                  <a:lnTo>
                    <a:pt x="3493292" y="87709"/>
                  </a:lnTo>
                  <a:cubicBezTo>
                    <a:pt x="3483700" y="92207"/>
                    <a:pt x="3380110" y="92207"/>
                    <a:pt x="3312968" y="94456"/>
                  </a:cubicBezTo>
                  <a:cubicBezTo>
                    <a:pt x="3303377" y="94456"/>
                    <a:pt x="3366681" y="98954"/>
                    <a:pt x="3393538" y="96705"/>
                  </a:cubicBezTo>
                  <a:cubicBezTo>
                    <a:pt x="3387783" y="98954"/>
                    <a:pt x="3314886" y="101203"/>
                    <a:pt x="3268846" y="101203"/>
                  </a:cubicBezTo>
                  <a:cubicBezTo>
                    <a:pt x="3251581" y="92207"/>
                    <a:pt x="2965749" y="103452"/>
                    <a:pt x="3019462" y="92207"/>
                  </a:cubicBezTo>
                  <a:cubicBezTo>
                    <a:pt x="2812282" y="94456"/>
                    <a:pt x="2518777" y="96705"/>
                    <a:pt x="2380656" y="98954"/>
                  </a:cubicBezTo>
                  <a:cubicBezTo>
                    <a:pt x="2336534" y="96705"/>
                    <a:pt x="2244454" y="96705"/>
                    <a:pt x="2298168" y="92207"/>
                  </a:cubicBezTo>
                  <a:cubicBezTo>
                    <a:pt x="2131273" y="92207"/>
                    <a:pt x="2044947" y="101203"/>
                    <a:pt x="1878052" y="98954"/>
                  </a:cubicBezTo>
                  <a:cubicBezTo>
                    <a:pt x="1864624" y="98954"/>
                    <a:pt x="1952867" y="98954"/>
                    <a:pt x="1947112" y="96705"/>
                  </a:cubicBezTo>
                  <a:cubicBezTo>
                    <a:pt x="1837767" y="98954"/>
                    <a:pt x="1749524" y="92207"/>
                    <a:pt x="1580710" y="94456"/>
                  </a:cubicBezTo>
                  <a:cubicBezTo>
                    <a:pt x="1609485" y="94456"/>
                    <a:pt x="1617158" y="92207"/>
                    <a:pt x="1620995" y="92207"/>
                  </a:cubicBezTo>
                  <a:cubicBezTo>
                    <a:pt x="1624832" y="92207"/>
                    <a:pt x="1551935" y="94456"/>
                    <a:pt x="1507813" y="96705"/>
                  </a:cubicBezTo>
                  <a:cubicBezTo>
                    <a:pt x="1482875" y="94456"/>
                    <a:pt x="1540425" y="94456"/>
                    <a:pt x="1526996" y="94456"/>
                  </a:cubicBezTo>
                  <a:cubicBezTo>
                    <a:pt x="1200879" y="89958"/>
                    <a:pt x="951495" y="101203"/>
                    <a:pt x="627296" y="98954"/>
                  </a:cubicBezTo>
                  <a:cubicBezTo>
                    <a:pt x="721295" y="98954"/>
                    <a:pt x="755825" y="94456"/>
                    <a:pt x="755825" y="92207"/>
                  </a:cubicBezTo>
                  <a:lnTo>
                    <a:pt x="665663" y="92207"/>
                  </a:lnTo>
                  <a:cubicBezTo>
                    <a:pt x="631133" y="94456"/>
                    <a:pt x="562073" y="94456"/>
                    <a:pt x="504523" y="96705"/>
                  </a:cubicBezTo>
                  <a:cubicBezTo>
                    <a:pt x="498768" y="94456"/>
                    <a:pt x="469993" y="94456"/>
                    <a:pt x="498768" y="92207"/>
                  </a:cubicBezTo>
                  <a:cubicBezTo>
                    <a:pt x="320362" y="85460"/>
                    <a:pt x="218690" y="101203"/>
                    <a:pt x="0" y="98954"/>
                  </a:cubicBezTo>
                  <a:lnTo>
                    <a:pt x="264731" y="87709"/>
                  </a:lnTo>
                  <a:lnTo>
                    <a:pt x="199507" y="83211"/>
                  </a:lnTo>
                  <a:lnTo>
                    <a:pt x="316526" y="78713"/>
                  </a:lnTo>
                  <a:cubicBezTo>
                    <a:pt x="247466" y="74215"/>
                    <a:pt x="186079" y="80962"/>
                    <a:pt x="176487" y="76464"/>
                  </a:cubicBezTo>
                  <a:cubicBezTo>
                    <a:pt x="191834" y="76464"/>
                    <a:pt x="228282" y="76464"/>
                    <a:pt x="228282" y="74215"/>
                  </a:cubicBezTo>
                  <a:cubicBezTo>
                    <a:pt x="161140" y="71966"/>
                    <a:pt x="157304" y="76464"/>
                    <a:pt x="105509" y="76464"/>
                  </a:cubicBezTo>
                  <a:cubicBezTo>
                    <a:pt x="239792" y="67469"/>
                    <a:pt x="498768" y="69717"/>
                    <a:pt x="638806" y="67469"/>
                  </a:cubicBezTo>
                  <a:cubicBezTo>
                    <a:pt x="661826" y="67469"/>
                    <a:pt x="621541" y="69717"/>
                    <a:pt x="617704" y="69717"/>
                  </a:cubicBezTo>
                  <a:cubicBezTo>
                    <a:pt x="673336" y="69717"/>
                    <a:pt x="707866" y="71966"/>
                    <a:pt x="780763" y="71966"/>
                  </a:cubicBezTo>
                  <a:cubicBezTo>
                    <a:pt x="824885" y="67469"/>
                    <a:pt x="746233" y="67469"/>
                    <a:pt x="711703" y="67469"/>
                  </a:cubicBezTo>
                  <a:cubicBezTo>
                    <a:pt x="715540" y="65220"/>
                    <a:pt x="732805" y="65220"/>
                    <a:pt x="773090" y="65220"/>
                  </a:cubicBezTo>
                  <a:cubicBezTo>
                    <a:pt x="782682" y="69717"/>
                    <a:pt x="989862" y="67469"/>
                    <a:pt x="1041657" y="71966"/>
                  </a:cubicBezTo>
                  <a:cubicBezTo>
                    <a:pt x="1252674" y="71966"/>
                    <a:pt x="1007127" y="60722"/>
                    <a:pt x="1214307" y="62971"/>
                  </a:cubicBezTo>
                  <a:lnTo>
                    <a:pt x="1275694" y="67469"/>
                  </a:lnTo>
                  <a:cubicBezTo>
                    <a:pt x="1394631" y="65220"/>
                    <a:pt x="1550017" y="60722"/>
                    <a:pt x="1684300" y="62971"/>
                  </a:cubicBezTo>
                  <a:lnTo>
                    <a:pt x="1657443" y="62971"/>
                  </a:lnTo>
                  <a:cubicBezTo>
                    <a:pt x="1638260" y="65220"/>
                    <a:pt x="1668953" y="65220"/>
                    <a:pt x="1682382" y="67469"/>
                  </a:cubicBezTo>
                  <a:cubicBezTo>
                    <a:pt x="1785972" y="69717"/>
                    <a:pt x="1878052" y="62971"/>
                    <a:pt x="1939439" y="67469"/>
                  </a:cubicBezTo>
                  <a:cubicBezTo>
                    <a:pt x="2056457" y="62971"/>
                    <a:pt x="2250209" y="58473"/>
                    <a:pt x="2384493" y="56224"/>
                  </a:cubicBezTo>
                  <a:cubicBezTo>
                    <a:pt x="2420941" y="62971"/>
                    <a:pt x="2209924" y="62971"/>
                    <a:pt x="2154293" y="67469"/>
                  </a:cubicBezTo>
                  <a:lnTo>
                    <a:pt x="2277066" y="67469"/>
                  </a:lnTo>
                  <a:cubicBezTo>
                    <a:pt x="2200333" y="67469"/>
                    <a:pt x="2171558" y="69717"/>
                    <a:pt x="2125517" y="71966"/>
                  </a:cubicBezTo>
                  <a:cubicBezTo>
                    <a:pt x="2232944" y="74215"/>
                    <a:pt x="2267475" y="67469"/>
                    <a:pt x="2369146" y="67469"/>
                  </a:cubicBezTo>
                  <a:cubicBezTo>
                    <a:pt x="2361473" y="67469"/>
                    <a:pt x="2374901" y="69717"/>
                    <a:pt x="2420941" y="69717"/>
                  </a:cubicBezTo>
                  <a:lnTo>
                    <a:pt x="2434370" y="65220"/>
                  </a:lnTo>
                  <a:cubicBezTo>
                    <a:pt x="2434370" y="65220"/>
                    <a:pt x="2440125" y="65220"/>
                    <a:pt x="2455472" y="65220"/>
                  </a:cubicBezTo>
                  <a:lnTo>
                    <a:pt x="2633877" y="62971"/>
                  </a:lnTo>
                  <a:cubicBezTo>
                    <a:pt x="2595510" y="60722"/>
                    <a:pt x="2593592" y="58473"/>
                    <a:pt x="2547552" y="58473"/>
                  </a:cubicBezTo>
                  <a:cubicBezTo>
                    <a:pt x="2564816" y="60722"/>
                    <a:pt x="2524531" y="60722"/>
                    <a:pt x="2478492" y="60722"/>
                  </a:cubicBezTo>
                  <a:cubicBezTo>
                    <a:pt x="2518777" y="58473"/>
                    <a:pt x="2434370" y="58473"/>
                    <a:pt x="2434370" y="56224"/>
                  </a:cubicBezTo>
                  <a:cubicBezTo>
                    <a:pt x="2528368" y="56224"/>
                    <a:pt x="2641550" y="56224"/>
                    <a:pt x="2702937" y="53975"/>
                  </a:cubicBezTo>
                  <a:lnTo>
                    <a:pt x="2722120" y="58473"/>
                  </a:lnTo>
                  <a:lnTo>
                    <a:pt x="2965749" y="58473"/>
                  </a:lnTo>
                  <a:lnTo>
                    <a:pt x="2946566" y="60722"/>
                  </a:lnTo>
                  <a:cubicBezTo>
                    <a:pt x="3052074" y="60722"/>
                    <a:pt x="3157583" y="58473"/>
                    <a:pt x="3251581" y="62971"/>
                  </a:cubicBezTo>
                  <a:cubicBezTo>
                    <a:pt x="3347498" y="58473"/>
                    <a:pt x="3466435" y="53975"/>
                    <a:pt x="3545087" y="49477"/>
                  </a:cubicBezTo>
                  <a:cubicBezTo>
                    <a:pt x="3585372" y="44979"/>
                    <a:pt x="3823246" y="56224"/>
                    <a:pt x="3930672" y="47228"/>
                  </a:cubicBezTo>
                  <a:cubicBezTo>
                    <a:pt x="3936427" y="49477"/>
                    <a:pt x="3855857" y="51726"/>
                    <a:pt x="3819409" y="53975"/>
                  </a:cubicBezTo>
                  <a:cubicBezTo>
                    <a:pt x="3890388" y="53975"/>
                    <a:pt x="3947938" y="49477"/>
                    <a:pt x="3970958" y="53975"/>
                  </a:cubicBezTo>
                  <a:cubicBezTo>
                    <a:pt x="3809817" y="51726"/>
                    <a:pt x="3978631" y="58473"/>
                    <a:pt x="3907653" y="60722"/>
                  </a:cubicBezTo>
                  <a:cubicBezTo>
                    <a:pt x="3982468" y="60722"/>
                    <a:pt x="4061120" y="58473"/>
                    <a:pt x="4097568" y="56224"/>
                  </a:cubicBezTo>
                  <a:cubicBezTo>
                    <a:pt x="3976713" y="56224"/>
                    <a:pt x="4139771" y="49477"/>
                    <a:pt x="4016998" y="51726"/>
                  </a:cubicBezTo>
                  <a:cubicBezTo>
                    <a:pt x="4112915" y="47228"/>
                    <a:pt x="4241443" y="44979"/>
                    <a:pt x="4354625" y="47228"/>
                  </a:cubicBezTo>
                  <a:cubicBezTo>
                    <a:pt x="4354625" y="49477"/>
                    <a:pt x="4368054" y="49477"/>
                    <a:pt x="4410257" y="51726"/>
                  </a:cubicBezTo>
                  <a:lnTo>
                    <a:pt x="4444787" y="47228"/>
                  </a:lnTo>
                  <a:cubicBezTo>
                    <a:pt x="4496582" y="47228"/>
                    <a:pt x="4341197" y="51726"/>
                    <a:pt x="4448624" y="51726"/>
                  </a:cubicBezTo>
                  <a:cubicBezTo>
                    <a:pt x="4557969" y="47228"/>
                    <a:pt x="4778578" y="56224"/>
                    <a:pt x="4826537" y="44979"/>
                  </a:cubicBezTo>
                  <a:cubicBezTo>
                    <a:pt x="4910944" y="49477"/>
                    <a:pt x="4667314" y="49477"/>
                    <a:pt x="4793925" y="53975"/>
                  </a:cubicBezTo>
                  <a:cubicBezTo>
                    <a:pt x="4721028" y="58473"/>
                    <a:pt x="4619356" y="53975"/>
                    <a:pt x="4596336" y="58473"/>
                  </a:cubicBezTo>
                  <a:cubicBezTo>
                    <a:pt x="4667314" y="58473"/>
                    <a:pt x="4621275" y="62971"/>
                    <a:pt x="4667314" y="62971"/>
                  </a:cubicBezTo>
                  <a:lnTo>
                    <a:pt x="4747884" y="60722"/>
                  </a:lnTo>
                  <a:lnTo>
                    <a:pt x="4730619" y="60722"/>
                  </a:lnTo>
                  <a:cubicBezTo>
                    <a:pt x="4864903" y="53975"/>
                    <a:pt x="5077838" y="56224"/>
                    <a:pt x="5250489" y="56224"/>
                  </a:cubicBezTo>
                  <a:cubicBezTo>
                    <a:pt x="5394364" y="49477"/>
                    <a:pt x="5496036" y="42730"/>
                    <a:pt x="5670605" y="42730"/>
                  </a:cubicBezTo>
                  <a:cubicBezTo>
                    <a:pt x="5618810" y="44979"/>
                    <a:pt x="5814480" y="44979"/>
                    <a:pt x="5705134" y="51726"/>
                  </a:cubicBezTo>
                  <a:cubicBezTo>
                    <a:pt x="5785705" y="53975"/>
                    <a:pt x="5866275" y="49477"/>
                    <a:pt x="5866275" y="47228"/>
                  </a:cubicBezTo>
                  <a:cubicBezTo>
                    <a:pt x="5795296" y="47228"/>
                    <a:pt x="5841337" y="47228"/>
                    <a:pt x="5781868" y="47228"/>
                  </a:cubicBezTo>
                  <a:cubicBezTo>
                    <a:pt x="5822154" y="42730"/>
                    <a:pt x="5916152" y="42730"/>
                    <a:pt x="5954518" y="44979"/>
                  </a:cubicBezTo>
                  <a:cubicBezTo>
                    <a:pt x="5935335" y="44979"/>
                    <a:pt x="5943008" y="44979"/>
                    <a:pt x="5939172" y="47228"/>
                  </a:cubicBezTo>
                  <a:cubicBezTo>
                    <a:pt x="6023579" y="47228"/>
                    <a:pt x="5979457" y="42730"/>
                    <a:pt x="6040844" y="42730"/>
                  </a:cubicBezTo>
                  <a:cubicBezTo>
                    <a:pt x="6060027" y="44979"/>
                    <a:pt x="6177046" y="42730"/>
                    <a:pt x="6232677" y="44979"/>
                  </a:cubicBezTo>
                  <a:lnTo>
                    <a:pt x="6313248" y="38232"/>
                  </a:lnTo>
                  <a:cubicBezTo>
                    <a:pt x="6269126" y="42730"/>
                    <a:pt x="6391900" y="40481"/>
                    <a:pt x="6403410" y="42730"/>
                  </a:cubicBezTo>
                  <a:cubicBezTo>
                    <a:pt x="6462878" y="40481"/>
                    <a:pt x="6510836" y="35983"/>
                    <a:pt x="6599080" y="35983"/>
                  </a:cubicBezTo>
                  <a:cubicBezTo>
                    <a:pt x="6562631" y="38232"/>
                    <a:pt x="6681568" y="38232"/>
                    <a:pt x="6681568" y="42730"/>
                  </a:cubicBezTo>
                  <a:cubicBezTo>
                    <a:pt x="6833117" y="47228"/>
                    <a:pt x="6932870" y="31485"/>
                    <a:pt x="7076746" y="38232"/>
                  </a:cubicBezTo>
                  <a:cubicBezTo>
                    <a:pt x="7072909" y="38232"/>
                    <a:pt x="7044134" y="40481"/>
                    <a:pt x="7086338" y="42730"/>
                  </a:cubicBezTo>
                  <a:cubicBezTo>
                    <a:pt x="7118948" y="40481"/>
                    <a:pt x="7176500" y="40481"/>
                    <a:pt x="7212948" y="40481"/>
                  </a:cubicBezTo>
                  <a:lnTo>
                    <a:pt x="7211030" y="40481"/>
                  </a:lnTo>
                  <a:lnTo>
                    <a:pt x="7212948" y="40481"/>
                  </a:lnTo>
                  <a:cubicBezTo>
                    <a:pt x="7230212" y="40481"/>
                    <a:pt x="7241723" y="40481"/>
                    <a:pt x="7241723" y="38232"/>
                  </a:cubicBezTo>
                  <a:cubicBezTo>
                    <a:pt x="7303109" y="33734"/>
                    <a:pt x="7333803" y="31485"/>
                    <a:pt x="7452740" y="26987"/>
                  </a:cubicBezTo>
                  <a:cubicBezTo>
                    <a:pt x="7445066" y="22490"/>
                    <a:pt x="7343394" y="24738"/>
                    <a:pt x="7299273" y="26987"/>
                  </a:cubicBezTo>
                  <a:lnTo>
                    <a:pt x="7262824" y="31485"/>
                  </a:lnTo>
                  <a:cubicBezTo>
                    <a:pt x="7226376" y="24738"/>
                    <a:pt x="7155397" y="31485"/>
                    <a:pt x="7126622" y="29236"/>
                  </a:cubicBezTo>
                  <a:cubicBezTo>
                    <a:pt x="7199520" y="22490"/>
                    <a:pt x="7404782" y="24738"/>
                    <a:pt x="7527555" y="17992"/>
                  </a:cubicBezTo>
                  <a:cubicBezTo>
                    <a:pt x="7452740" y="13494"/>
                    <a:pt x="7289681" y="11245"/>
                    <a:pt x="7145806" y="13494"/>
                  </a:cubicBezTo>
                  <a:lnTo>
                    <a:pt x="7209111" y="15743"/>
                  </a:lnTo>
                  <a:lnTo>
                    <a:pt x="7134296" y="15743"/>
                  </a:lnTo>
                  <a:lnTo>
                    <a:pt x="7207192" y="20241"/>
                  </a:lnTo>
                  <a:lnTo>
                    <a:pt x="7009604" y="20241"/>
                  </a:lnTo>
                  <a:cubicBezTo>
                    <a:pt x="7084419" y="20241"/>
                    <a:pt x="7115112" y="26987"/>
                    <a:pt x="7072909" y="24738"/>
                  </a:cubicBezTo>
                  <a:cubicBezTo>
                    <a:pt x="6988502" y="22490"/>
                    <a:pt x="6984665" y="29236"/>
                    <a:pt x="6921360" y="29236"/>
                  </a:cubicBezTo>
                  <a:cubicBezTo>
                    <a:pt x="6955890" y="29236"/>
                    <a:pt x="7001930" y="29236"/>
                    <a:pt x="6973156" y="31485"/>
                  </a:cubicBezTo>
                  <a:cubicBezTo>
                    <a:pt x="6846545" y="26987"/>
                    <a:pt x="6812016" y="29236"/>
                    <a:pt x="6698833" y="24738"/>
                  </a:cubicBezTo>
                  <a:cubicBezTo>
                    <a:pt x="6712262" y="31485"/>
                    <a:pt x="6554958" y="24738"/>
                    <a:pt x="6537692" y="31485"/>
                  </a:cubicBezTo>
                  <a:lnTo>
                    <a:pt x="6591406" y="31485"/>
                  </a:lnTo>
                  <a:lnTo>
                    <a:pt x="6478225" y="35983"/>
                  </a:lnTo>
                  <a:cubicBezTo>
                    <a:pt x="6374634" y="31485"/>
                    <a:pt x="6570305" y="31485"/>
                    <a:pt x="6413001" y="26987"/>
                  </a:cubicBezTo>
                  <a:cubicBezTo>
                    <a:pt x="6265290" y="26987"/>
                    <a:pt x="6269126" y="33734"/>
                    <a:pt x="6154025" y="33734"/>
                  </a:cubicBezTo>
                  <a:cubicBezTo>
                    <a:pt x="6192392" y="31485"/>
                    <a:pt x="6284472" y="26987"/>
                    <a:pt x="6376553" y="26987"/>
                  </a:cubicBezTo>
                  <a:lnTo>
                    <a:pt x="6320920" y="24738"/>
                  </a:lnTo>
                  <a:cubicBezTo>
                    <a:pt x="6349696" y="22490"/>
                    <a:pt x="6478225" y="22490"/>
                    <a:pt x="6541530" y="22490"/>
                  </a:cubicBezTo>
                  <a:cubicBezTo>
                    <a:pt x="6436022" y="26987"/>
                    <a:pt x="6591406" y="24738"/>
                    <a:pt x="6639365" y="26987"/>
                  </a:cubicBezTo>
                  <a:cubicBezTo>
                    <a:pt x="6648956" y="22490"/>
                    <a:pt x="6581815" y="24738"/>
                    <a:pt x="6660466" y="20241"/>
                  </a:cubicBezTo>
                  <a:cubicBezTo>
                    <a:pt x="6585651" y="20241"/>
                    <a:pt x="6574142" y="20241"/>
                    <a:pt x="6480143" y="20241"/>
                  </a:cubicBezTo>
                  <a:cubicBezTo>
                    <a:pt x="6685405" y="20241"/>
                    <a:pt x="6664304" y="6747"/>
                    <a:pt x="6844627" y="8996"/>
                  </a:cubicBezTo>
                  <a:cubicBezTo>
                    <a:pt x="6762138" y="8996"/>
                    <a:pt x="6875320" y="13494"/>
                    <a:pt x="6884912" y="15743"/>
                  </a:cubicBezTo>
                  <a:lnTo>
                    <a:pt x="7034542" y="13494"/>
                  </a:lnTo>
                  <a:lnTo>
                    <a:pt x="7005768" y="8996"/>
                  </a:lnTo>
                  <a:cubicBezTo>
                    <a:pt x="7111276" y="6747"/>
                    <a:pt x="7147724" y="17992"/>
                    <a:pt x="7268580" y="11245"/>
                  </a:cubicBezTo>
                  <a:cubicBezTo>
                    <a:pt x="7283926" y="8996"/>
                    <a:pt x="7161152" y="8996"/>
                    <a:pt x="7184172" y="8996"/>
                  </a:cubicBezTo>
                  <a:cubicBezTo>
                    <a:pt x="7349150" y="6747"/>
                    <a:pt x="7408618" y="13494"/>
                    <a:pt x="7556330" y="17992"/>
                  </a:cubicBezTo>
                  <a:cubicBezTo>
                    <a:pt x="7565922" y="15743"/>
                    <a:pt x="7564004" y="13494"/>
                    <a:pt x="7615798" y="8996"/>
                  </a:cubicBezTo>
                  <a:cubicBezTo>
                    <a:pt x="7598533" y="13494"/>
                    <a:pt x="7636900" y="15743"/>
                    <a:pt x="7579350" y="17992"/>
                  </a:cubicBezTo>
                  <a:cubicBezTo>
                    <a:pt x="7627308" y="17992"/>
                    <a:pt x="7686776" y="15743"/>
                    <a:pt x="7728981" y="15743"/>
                  </a:cubicBezTo>
                  <a:cubicBezTo>
                    <a:pt x="7627308" y="13494"/>
                    <a:pt x="7771184" y="8996"/>
                    <a:pt x="7790367" y="8996"/>
                  </a:cubicBezTo>
                  <a:cubicBezTo>
                    <a:pt x="7844080" y="8996"/>
                    <a:pt x="7775020" y="11245"/>
                    <a:pt x="7742409" y="11245"/>
                  </a:cubicBezTo>
                  <a:cubicBezTo>
                    <a:pt x="7784611" y="13494"/>
                    <a:pt x="7834488" y="17992"/>
                    <a:pt x="7859428" y="13494"/>
                  </a:cubicBezTo>
                  <a:cubicBezTo>
                    <a:pt x="7861345" y="15743"/>
                    <a:pt x="7740490" y="22490"/>
                    <a:pt x="7661838" y="24738"/>
                  </a:cubicBezTo>
                  <a:lnTo>
                    <a:pt x="7713634" y="24738"/>
                  </a:lnTo>
                  <a:cubicBezTo>
                    <a:pt x="7677185" y="26987"/>
                    <a:pt x="7671430" y="26987"/>
                    <a:pt x="7617717" y="24738"/>
                  </a:cubicBezTo>
                  <a:cubicBezTo>
                    <a:pt x="7669512" y="29236"/>
                    <a:pt x="7663757" y="31485"/>
                    <a:pt x="7652247" y="33734"/>
                  </a:cubicBezTo>
                  <a:cubicBezTo>
                    <a:pt x="7646492" y="33734"/>
                    <a:pt x="7656083" y="33734"/>
                    <a:pt x="7650329" y="33734"/>
                  </a:cubicBezTo>
                  <a:cubicBezTo>
                    <a:pt x="7608124" y="31485"/>
                    <a:pt x="7575513" y="33734"/>
                    <a:pt x="7585105" y="35983"/>
                  </a:cubicBezTo>
                  <a:cubicBezTo>
                    <a:pt x="7546738" y="40481"/>
                    <a:pt x="7644573" y="38232"/>
                    <a:pt x="7673348" y="40481"/>
                  </a:cubicBezTo>
                  <a:lnTo>
                    <a:pt x="7736654" y="40481"/>
                  </a:lnTo>
                  <a:lnTo>
                    <a:pt x="7959181" y="22490"/>
                  </a:lnTo>
                  <a:cubicBezTo>
                    <a:pt x="8053180" y="20241"/>
                    <a:pt x="8095383" y="24738"/>
                    <a:pt x="8166362" y="26987"/>
                  </a:cubicBezTo>
                  <a:lnTo>
                    <a:pt x="8185544" y="22490"/>
                  </a:lnTo>
                  <a:cubicBezTo>
                    <a:pt x="8268033" y="22490"/>
                    <a:pt x="8346685" y="24738"/>
                    <a:pt x="8292972" y="29236"/>
                  </a:cubicBezTo>
                  <a:cubicBezTo>
                    <a:pt x="8291053" y="29236"/>
                    <a:pt x="8279542" y="29236"/>
                    <a:pt x="8262278" y="29236"/>
                  </a:cubicBezTo>
                  <a:cubicBezTo>
                    <a:pt x="8258442" y="29236"/>
                    <a:pt x="8254605" y="29236"/>
                    <a:pt x="8250768" y="29236"/>
                  </a:cubicBezTo>
                  <a:lnTo>
                    <a:pt x="8245013" y="31485"/>
                  </a:lnTo>
                  <a:lnTo>
                    <a:pt x="8394643" y="26987"/>
                  </a:lnTo>
                  <a:cubicBezTo>
                    <a:pt x="8245013" y="33734"/>
                    <a:pt x="8386970" y="35983"/>
                    <a:pt x="8362030" y="42730"/>
                  </a:cubicBezTo>
                  <a:lnTo>
                    <a:pt x="8513580" y="40481"/>
                  </a:lnTo>
                  <a:cubicBezTo>
                    <a:pt x="8421500" y="38232"/>
                    <a:pt x="8511661" y="35983"/>
                    <a:pt x="8544273" y="35983"/>
                  </a:cubicBezTo>
                  <a:cubicBezTo>
                    <a:pt x="8551947" y="40481"/>
                    <a:pt x="8665128" y="35983"/>
                    <a:pt x="8718842" y="35983"/>
                  </a:cubicBezTo>
                  <a:lnTo>
                    <a:pt x="8715005" y="35983"/>
                  </a:lnTo>
                  <a:cubicBezTo>
                    <a:pt x="8762964" y="38232"/>
                    <a:pt x="8849289" y="38232"/>
                    <a:pt x="8910676" y="35983"/>
                  </a:cubicBezTo>
                  <a:cubicBezTo>
                    <a:pt x="8906839" y="35983"/>
                    <a:pt x="8985491" y="26987"/>
                    <a:pt x="9023857" y="22490"/>
                  </a:cubicBezTo>
                  <a:cubicBezTo>
                    <a:pt x="8918349" y="22490"/>
                    <a:pt x="8981654" y="20241"/>
                    <a:pt x="8972061" y="17992"/>
                  </a:cubicBezTo>
                  <a:cubicBezTo>
                    <a:pt x="8983571" y="17992"/>
                    <a:pt x="9002756" y="17992"/>
                    <a:pt x="9004674" y="17992"/>
                  </a:cubicBezTo>
                  <a:cubicBezTo>
                    <a:pt x="9020021" y="15743"/>
                    <a:pt x="8985491" y="15743"/>
                    <a:pt x="8981654" y="13494"/>
                  </a:cubicBezTo>
                  <a:cubicBezTo>
                    <a:pt x="8870390" y="15743"/>
                    <a:pt x="8755290" y="17992"/>
                    <a:pt x="8711168" y="22490"/>
                  </a:cubicBezTo>
                  <a:cubicBezTo>
                    <a:pt x="8743780" y="26987"/>
                    <a:pt x="8768719" y="20241"/>
                    <a:pt x="8807085" y="22490"/>
                  </a:cubicBezTo>
                  <a:cubicBezTo>
                    <a:pt x="8751454" y="26987"/>
                    <a:pt x="8680475" y="24738"/>
                    <a:pt x="8588395" y="24738"/>
                  </a:cubicBezTo>
                  <a:lnTo>
                    <a:pt x="8557702" y="22490"/>
                  </a:lnTo>
                  <a:lnTo>
                    <a:pt x="8463703" y="24738"/>
                  </a:lnTo>
                  <a:cubicBezTo>
                    <a:pt x="8502069" y="22490"/>
                    <a:pt x="8479050" y="17992"/>
                    <a:pt x="8576885" y="17992"/>
                  </a:cubicBezTo>
                  <a:cubicBezTo>
                    <a:pt x="8565375" y="13494"/>
                    <a:pt x="8480969" y="17992"/>
                    <a:pt x="8419581" y="17992"/>
                  </a:cubicBezTo>
                  <a:lnTo>
                    <a:pt x="8388888" y="22490"/>
                  </a:lnTo>
                  <a:cubicBezTo>
                    <a:pt x="8402316" y="20241"/>
                    <a:pt x="8273787" y="20241"/>
                    <a:pt x="8363949" y="15743"/>
                  </a:cubicBezTo>
                  <a:lnTo>
                    <a:pt x="8513580" y="11245"/>
                  </a:lnTo>
                  <a:lnTo>
                    <a:pt x="8471376" y="8996"/>
                  </a:lnTo>
                  <a:lnTo>
                    <a:pt x="8596068" y="8996"/>
                  </a:lnTo>
                  <a:lnTo>
                    <a:pt x="8567293" y="8996"/>
                  </a:lnTo>
                  <a:cubicBezTo>
                    <a:pt x="8768719" y="8996"/>
                    <a:pt x="8626762" y="17992"/>
                    <a:pt x="8830105" y="13494"/>
                  </a:cubicBezTo>
                  <a:cubicBezTo>
                    <a:pt x="8893409" y="8996"/>
                    <a:pt x="8960552" y="8996"/>
                    <a:pt x="9085244" y="8996"/>
                  </a:cubicBezTo>
                  <a:cubicBezTo>
                    <a:pt x="8995082" y="8996"/>
                    <a:pt x="9075653" y="11245"/>
                    <a:pt x="9043041" y="15743"/>
                  </a:cubicBezTo>
                  <a:cubicBezTo>
                    <a:pt x="9133203" y="17992"/>
                    <a:pt x="9163895" y="13494"/>
                    <a:pt x="9211854" y="8996"/>
                  </a:cubicBezTo>
                  <a:cubicBezTo>
                    <a:pt x="9234875" y="13494"/>
                    <a:pt x="9252140" y="15743"/>
                    <a:pt x="9169651" y="15743"/>
                  </a:cubicBezTo>
                  <a:cubicBezTo>
                    <a:pt x="9160058" y="22490"/>
                    <a:pt x="9278997" y="13494"/>
                    <a:pt x="9284751" y="20241"/>
                  </a:cubicBezTo>
                  <a:cubicBezTo>
                    <a:pt x="9557155" y="20241"/>
                    <a:pt x="9503442" y="0"/>
                    <a:pt x="9819967" y="8996"/>
                  </a:cubicBezTo>
                  <a:lnTo>
                    <a:pt x="9808457" y="8996"/>
                  </a:lnTo>
                  <a:cubicBezTo>
                    <a:pt x="10009883" y="8996"/>
                    <a:pt x="10126901" y="8996"/>
                    <a:pt x="10312980" y="8996"/>
                  </a:cubicBezTo>
                  <a:lnTo>
                    <a:pt x="10458775" y="13494"/>
                  </a:lnTo>
                  <a:cubicBezTo>
                    <a:pt x="10426161" y="13494"/>
                    <a:pt x="10337918" y="20241"/>
                    <a:pt x="10380122" y="22490"/>
                  </a:cubicBezTo>
                  <a:cubicBezTo>
                    <a:pt x="10307225" y="15743"/>
                    <a:pt x="10232410" y="17992"/>
                    <a:pt x="10155675" y="15743"/>
                  </a:cubicBezTo>
                  <a:cubicBezTo>
                    <a:pt x="10148003" y="15743"/>
                    <a:pt x="10178696" y="17992"/>
                    <a:pt x="10192125" y="20241"/>
                  </a:cubicBezTo>
                  <a:cubicBezTo>
                    <a:pt x="10146085" y="20241"/>
                    <a:pt x="10123066" y="15743"/>
                    <a:pt x="10061678" y="17992"/>
                  </a:cubicBezTo>
                  <a:cubicBezTo>
                    <a:pt x="10063595" y="17992"/>
                    <a:pt x="10130739" y="20241"/>
                    <a:pt x="10080861" y="20241"/>
                  </a:cubicBezTo>
                  <a:lnTo>
                    <a:pt x="9996454" y="17992"/>
                  </a:lnTo>
                  <a:cubicBezTo>
                    <a:pt x="9885191" y="20241"/>
                    <a:pt x="9942742" y="26987"/>
                    <a:pt x="9810375" y="24738"/>
                  </a:cubicBezTo>
                  <a:cubicBezTo>
                    <a:pt x="9835313" y="22490"/>
                    <a:pt x="9885191" y="15743"/>
                    <a:pt x="9936987" y="15743"/>
                  </a:cubicBezTo>
                  <a:cubicBezTo>
                    <a:pt x="9875599" y="13494"/>
                    <a:pt x="10015637" y="13494"/>
                    <a:pt x="9961923" y="11245"/>
                  </a:cubicBezTo>
                  <a:cubicBezTo>
                    <a:pt x="9875599" y="15743"/>
                    <a:pt x="9833396" y="11245"/>
                    <a:pt x="9718295" y="15743"/>
                  </a:cubicBezTo>
                  <a:cubicBezTo>
                    <a:pt x="9731725" y="15743"/>
                    <a:pt x="9735561" y="13494"/>
                    <a:pt x="9764337" y="13494"/>
                  </a:cubicBezTo>
                  <a:lnTo>
                    <a:pt x="9597440" y="11245"/>
                  </a:lnTo>
                  <a:cubicBezTo>
                    <a:pt x="9637726" y="13494"/>
                    <a:pt x="9459320" y="15743"/>
                    <a:pt x="9474667" y="20241"/>
                  </a:cubicBezTo>
                  <a:cubicBezTo>
                    <a:pt x="9653073" y="22490"/>
                    <a:pt x="9601277" y="17992"/>
                    <a:pt x="9802701" y="20241"/>
                  </a:cubicBezTo>
                  <a:cubicBezTo>
                    <a:pt x="9745152" y="22490"/>
                    <a:pt x="9672255" y="26987"/>
                    <a:pt x="9637726" y="31485"/>
                  </a:cubicBezTo>
                  <a:cubicBezTo>
                    <a:pt x="9635807" y="31485"/>
                    <a:pt x="9631970" y="31485"/>
                    <a:pt x="9626215" y="31485"/>
                  </a:cubicBezTo>
                  <a:cubicBezTo>
                    <a:pt x="9595523" y="35983"/>
                    <a:pt x="9626215" y="38232"/>
                    <a:pt x="9626215" y="47228"/>
                  </a:cubicBezTo>
                  <a:cubicBezTo>
                    <a:pt x="9718295" y="40481"/>
                    <a:pt x="9779682" y="44979"/>
                    <a:pt x="9889027" y="42730"/>
                  </a:cubicBezTo>
                  <a:cubicBezTo>
                    <a:pt x="9910129" y="35983"/>
                    <a:pt x="9825723" y="35983"/>
                    <a:pt x="9772009" y="35983"/>
                  </a:cubicBezTo>
                  <a:lnTo>
                    <a:pt x="9867925" y="33734"/>
                  </a:lnTo>
                  <a:lnTo>
                    <a:pt x="9848742" y="35983"/>
                  </a:lnTo>
                  <a:lnTo>
                    <a:pt x="10092371" y="38232"/>
                  </a:lnTo>
                  <a:cubicBezTo>
                    <a:pt x="10046331" y="38232"/>
                    <a:pt x="10030984" y="40481"/>
                    <a:pt x="10006046" y="42730"/>
                  </a:cubicBezTo>
                  <a:cubicBezTo>
                    <a:pt x="10038658" y="42730"/>
                    <a:pt x="10069351" y="42730"/>
                    <a:pt x="10101963" y="44979"/>
                  </a:cubicBezTo>
                  <a:cubicBezTo>
                    <a:pt x="10094289" y="40481"/>
                    <a:pt x="10100044" y="38232"/>
                    <a:pt x="10130739" y="38232"/>
                  </a:cubicBezTo>
                  <a:cubicBezTo>
                    <a:pt x="10286123" y="38232"/>
                    <a:pt x="10374367" y="42730"/>
                    <a:pt x="10431917" y="47228"/>
                  </a:cubicBezTo>
                  <a:lnTo>
                    <a:pt x="10449182" y="47228"/>
                  </a:lnTo>
                  <a:cubicBezTo>
                    <a:pt x="10424243" y="42730"/>
                    <a:pt x="10560445" y="38232"/>
                    <a:pt x="10610322" y="33734"/>
                  </a:cubicBezTo>
                  <a:cubicBezTo>
                    <a:pt x="10608403" y="38232"/>
                    <a:pt x="10690891" y="35983"/>
                    <a:pt x="10735015" y="38232"/>
                  </a:cubicBezTo>
                  <a:cubicBezTo>
                    <a:pt x="10759951" y="33734"/>
                    <a:pt x="10727341" y="26987"/>
                    <a:pt x="10673627" y="22490"/>
                  </a:cubicBezTo>
                  <a:cubicBezTo>
                    <a:pt x="10566201" y="26987"/>
                    <a:pt x="10614159" y="26987"/>
                    <a:pt x="10564282" y="33734"/>
                  </a:cubicBezTo>
                  <a:lnTo>
                    <a:pt x="10393551" y="38232"/>
                  </a:lnTo>
                  <a:lnTo>
                    <a:pt x="10431917" y="33734"/>
                  </a:lnTo>
                  <a:cubicBezTo>
                    <a:pt x="10347510" y="33734"/>
                    <a:pt x="10265021" y="38232"/>
                    <a:pt x="10270775" y="33734"/>
                  </a:cubicBezTo>
                  <a:cubicBezTo>
                    <a:pt x="10316817" y="29236"/>
                    <a:pt x="10389713" y="31485"/>
                    <a:pt x="10433835" y="26987"/>
                  </a:cubicBezTo>
                  <a:lnTo>
                    <a:pt x="10378204" y="24738"/>
                  </a:lnTo>
                  <a:cubicBezTo>
                    <a:pt x="10477957" y="20241"/>
                    <a:pt x="10429998" y="31485"/>
                    <a:pt x="10548935" y="26987"/>
                  </a:cubicBezTo>
                  <a:cubicBezTo>
                    <a:pt x="10504813" y="22490"/>
                    <a:pt x="10560445" y="26987"/>
                    <a:pt x="10612241" y="22490"/>
                  </a:cubicBezTo>
                  <a:cubicBezTo>
                    <a:pt x="10570037" y="20241"/>
                    <a:pt x="10401223" y="24738"/>
                    <a:pt x="10435754" y="15743"/>
                  </a:cubicBezTo>
                  <a:cubicBezTo>
                    <a:pt x="10499059" y="13494"/>
                    <a:pt x="10646771" y="26987"/>
                    <a:pt x="10729259" y="17992"/>
                  </a:cubicBezTo>
                  <a:lnTo>
                    <a:pt x="10723503" y="17992"/>
                  </a:lnTo>
                  <a:cubicBezTo>
                    <a:pt x="10846279" y="20241"/>
                    <a:pt x="10888481" y="15743"/>
                    <a:pt x="10934521" y="11245"/>
                  </a:cubicBezTo>
                  <a:cubicBezTo>
                    <a:pt x="10986315" y="15743"/>
                    <a:pt x="11057295" y="11245"/>
                    <a:pt x="11112926" y="11245"/>
                  </a:cubicBezTo>
                  <a:lnTo>
                    <a:pt x="11112926" y="13494"/>
                  </a:lnTo>
                  <a:lnTo>
                    <a:pt x="11191579" y="11245"/>
                  </a:lnTo>
                  <a:cubicBezTo>
                    <a:pt x="11153212" y="15743"/>
                    <a:pt x="11099498" y="11245"/>
                    <a:pt x="11030439" y="13494"/>
                  </a:cubicBezTo>
                  <a:lnTo>
                    <a:pt x="11040029" y="17992"/>
                  </a:lnTo>
                  <a:cubicBezTo>
                    <a:pt x="10961377" y="11245"/>
                    <a:pt x="10907665" y="20241"/>
                    <a:pt x="10848196" y="22490"/>
                  </a:cubicBezTo>
                  <a:cubicBezTo>
                    <a:pt x="10936439" y="20241"/>
                    <a:pt x="11097581" y="24738"/>
                    <a:pt x="11118681" y="15743"/>
                  </a:cubicBezTo>
                  <a:lnTo>
                    <a:pt x="11172395" y="20241"/>
                  </a:lnTo>
                  <a:lnTo>
                    <a:pt x="11199252" y="17992"/>
                  </a:lnTo>
                  <a:cubicBezTo>
                    <a:pt x="11239537" y="22490"/>
                    <a:pt x="11199252" y="26987"/>
                    <a:pt x="11118681" y="29236"/>
                  </a:cubicBezTo>
                  <a:cubicBezTo>
                    <a:pt x="11105253" y="26987"/>
                    <a:pt x="11099498" y="26987"/>
                    <a:pt x="11103335" y="24738"/>
                  </a:cubicBezTo>
                  <a:cubicBezTo>
                    <a:pt x="11066886" y="26987"/>
                    <a:pt x="11032356" y="31485"/>
                    <a:pt x="10944113" y="29236"/>
                  </a:cubicBezTo>
                  <a:lnTo>
                    <a:pt x="10992071" y="26987"/>
                  </a:lnTo>
                  <a:cubicBezTo>
                    <a:pt x="10880808" y="26987"/>
                    <a:pt x="10779135" y="29236"/>
                    <a:pt x="10742687" y="33734"/>
                  </a:cubicBezTo>
                  <a:cubicBezTo>
                    <a:pt x="10901909" y="35983"/>
                    <a:pt x="11059213" y="35983"/>
                    <a:pt x="11208843" y="35983"/>
                  </a:cubicBezTo>
                  <a:cubicBezTo>
                    <a:pt x="11252964" y="24738"/>
                    <a:pt x="11304760" y="20241"/>
                    <a:pt x="11327780" y="11245"/>
                  </a:cubicBezTo>
                  <a:cubicBezTo>
                    <a:pt x="11427533" y="8996"/>
                    <a:pt x="11565653" y="8996"/>
                    <a:pt x="11651979" y="11245"/>
                  </a:cubicBezTo>
                  <a:lnTo>
                    <a:pt x="11644307" y="13494"/>
                  </a:lnTo>
                  <a:cubicBezTo>
                    <a:pt x="11686509" y="13494"/>
                    <a:pt x="11726795" y="13494"/>
                    <a:pt x="11759405" y="13494"/>
                  </a:cubicBezTo>
                  <a:cubicBezTo>
                    <a:pt x="11803528" y="15743"/>
                    <a:pt x="11728713" y="17992"/>
                    <a:pt x="11759405" y="17992"/>
                  </a:cubicBezTo>
                  <a:lnTo>
                    <a:pt x="11903281" y="15743"/>
                  </a:lnTo>
                  <a:cubicBezTo>
                    <a:pt x="11895609" y="20241"/>
                    <a:pt x="11772833" y="20241"/>
                    <a:pt x="11715285" y="20241"/>
                  </a:cubicBezTo>
                  <a:cubicBezTo>
                    <a:pt x="11726795" y="20241"/>
                    <a:pt x="11747896" y="17992"/>
                    <a:pt x="11742141" y="17992"/>
                  </a:cubicBezTo>
                  <a:cubicBezTo>
                    <a:pt x="11674999" y="15743"/>
                    <a:pt x="11550307" y="24738"/>
                    <a:pt x="11521532" y="17992"/>
                  </a:cubicBezTo>
                  <a:cubicBezTo>
                    <a:pt x="11488921" y="17992"/>
                    <a:pt x="11586756" y="13494"/>
                    <a:pt x="11477409" y="13494"/>
                  </a:cubicBezTo>
                  <a:cubicBezTo>
                    <a:pt x="11402595" y="11245"/>
                    <a:pt x="11377657" y="15743"/>
                    <a:pt x="11369984" y="17992"/>
                  </a:cubicBezTo>
                  <a:cubicBezTo>
                    <a:pt x="11369984" y="20241"/>
                    <a:pt x="11487001" y="20241"/>
                    <a:pt x="11446717" y="24738"/>
                  </a:cubicBezTo>
                  <a:cubicBezTo>
                    <a:pt x="11504268" y="24738"/>
                    <a:pt x="11527287" y="20241"/>
                    <a:pt x="11600184" y="22490"/>
                  </a:cubicBezTo>
                  <a:cubicBezTo>
                    <a:pt x="11542635" y="22490"/>
                    <a:pt x="11465900" y="26987"/>
                    <a:pt x="11435207" y="24738"/>
                  </a:cubicBezTo>
                  <a:cubicBezTo>
                    <a:pt x="11322025" y="29236"/>
                    <a:pt x="11339291" y="40481"/>
                    <a:pt x="11391085" y="40481"/>
                  </a:cubicBezTo>
                  <a:cubicBezTo>
                    <a:pt x="11379575" y="35983"/>
                    <a:pt x="11598267" y="35983"/>
                    <a:pt x="11450555" y="31485"/>
                  </a:cubicBezTo>
                  <a:cubicBezTo>
                    <a:pt x="11515777" y="26987"/>
                    <a:pt x="11638551" y="26987"/>
                    <a:pt x="11724876" y="24738"/>
                  </a:cubicBezTo>
                  <a:lnTo>
                    <a:pt x="11721039" y="24738"/>
                  </a:lnTo>
                  <a:lnTo>
                    <a:pt x="11828467" y="24738"/>
                  </a:lnTo>
                  <a:cubicBezTo>
                    <a:pt x="11813120" y="24738"/>
                    <a:pt x="11780508" y="26987"/>
                    <a:pt x="11780508" y="29236"/>
                  </a:cubicBezTo>
                  <a:lnTo>
                    <a:pt x="11928220" y="22490"/>
                  </a:lnTo>
                  <a:cubicBezTo>
                    <a:pt x="11845731" y="26987"/>
                    <a:pt x="11981933" y="24738"/>
                    <a:pt x="12020300" y="26987"/>
                  </a:cubicBezTo>
                  <a:cubicBezTo>
                    <a:pt x="12035647" y="24738"/>
                    <a:pt x="12093197" y="22490"/>
                    <a:pt x="12037565" y="20241"/>
                  </a:cubicBezTo>
                  <a:cubicBezTo>
                    <a:pt x="11974260" y="15743"/>
                    <a:pt x="12001116" y="20241"/>
                    <a:pt x="11943567" y="22490"/>
                  </a:cubicBezTo>
                  <a:lnTo>
                    <a:pt x="12026055" y="15743"/>
                  </a:lnTo>
                  <a:lnTo>
                    <a:pt x="12031809" y="15743"/>
                  </a:lnTo>
                  <a:lnTo>
                    <a:pt x="12081687" y="11245"/>
                  </a:lnTo>
                  <a:cubicBezTo>
                    <a:pt x="12191032" y="11245"/>
                    <a:pt x="12031809" y="22490"/>
                    <a:pt x="12173768" y="17992"/>
                  </a:cubicBezTo>
                  <a:lnTo>
                    <a:pt x="12156503" y="11245"/>
                  </a:lnTo>
                  <a:cubicBezTo>
                    <a:pt x="12319560" y="13494"/>
                    <a:pt x="12530579" y="20241"/>
                    <a:pt x="12645679" y="17992"/>
                  </a:cubicBezTo>
                  <a:cubicBezTo>
                    <a:pt x="12613067" y="20241"/>
                    <a:pt x="12599637" y="26987"/>
                    <a:pt x="12643759" y="31485"/>
                  </a:cubicBezTo>
                  <a:cubicBezTo>
                    <a:pt x="12593883" y="29236"/>
                    <a:pt x="12494129" y="29236"/>
                    <a:pt x="12421232" y="29236"/>
                  </a:cubicBezTo>
                  <a:cubicBezTo>
                    <a:pt x="12407804" y="29236"/>
                    <a:pt x="12511395" y="22490"/>
                    <a:pt x="12590045" y="24738"/>
                  </a:cubicBezTo>
                  <a:cubicBezTo>
                    <a:pt x="12551679" y="13494"/>
                    <a:pt x="12394376" y="29236"/>
                    <a:pt x="12384784" y="20241"/>
                  </a:cubicBezTo>
                  <a:cubicBezTo>
                    <a:pt x="12185277" y="15743"/>
                    <a:pt x="12237072" y="29236"/>
                    <a:pt x="12068259" y="22490"/>
                  </a:cubicBezTo>
                  <a:cubicBezTo>
                    <a:pt x="12066340" y="26987"/>
                    <a:pt x="12020300" y="24738"/>
                    <a:pt x="12010708" y="29236"/>
                  </a:cubicBezTo>
                  <a:cubicBezTo>
                    <a:pt x="12060585" y="38232"/>
                    <a:pt x="12237072" y="29236"/>
                    <a:pt x="12346417" y="31485"/>
                  </a:cubicBezTo>
                  <a:cubicBezTo>
                    <a:pt x="12334908" y="33734"/>
                    <a:pt x="12313805" y="33734"/>
                    <a:pt x="12309969" y="33734"/>
                  </a:cubicBezTo>
                  <a:cubicBezTo>
                    <a:pt x="12386703" y="35983"/>
                    <a:pt x="12419315" y="33734"/>
                    <a:pt x="12474945" y="33734"/>
                  </a:cubicBezTo>
                  <a:lnTo>
                    <a:pt x="12467272" y="31485"/>
                  </a:lnTo>
                  <a:cubicBezTo>
                    <a:pt x="12563189" y="26987"/>
                    <a:pt x="12526741" y="35983"/>
                    <a:pt x="12582373" y="38232"/>
                  </a:cubicBezTo>
                  <a:cubicBezTo>
                    <a:pt x="12603475" y="38232"/>
                    <a:pt x="12682125" y="38232"/>
                    <a:pt x="12668697" y="35983"/>
                  </a:cubicBezTo>
                  <a:lnTo>
                    <a:pt x="12770369" y="40481"/>
                  </a:lnTo>
                  <a:lnTo>
                    <a:pt x="12766532" y="35983"/>
                  </a:lnTo>
                  <a:cubicBezTo>
                    <a:pt x="12824083" y="33734"/>
                    <a:pt x="12835593" y="38232"/>
                    <a:pt x="12887388" y="35983"/>
                  </a:cubicBezTo>
                  <a:lnTo>
                    <a:pt x="12889308" y="31485"/>
                  </a:lnTo>
                  <a:lnTo>
                    <a:pt x="12747349" y="29236"/>
                  </a:lnTo>
                  <a:cubicBezTo>
                    <a:pt x="12820245" y="26987"/>
                    <a:pt x="12768451" y="24738"/>
                    <a:pt x="12847103" y="22490"/>
                  </a:cubicBezTo>
                  <a:cubicBezTo>
                    <a:pt x="12758860" y="29236"/>
                    <a:pt x="12910407" y="26987"/>
                    <a:pt x="12918081" y="29236"/>
                  </a:cubicBezTo>
                  <a:lnTo>
                    <a:pt x="12977549" y="26987"/>
                  </a:lnTo>
                  <a:lnTo>
                    <a:pt x="12962203" y="29236"/>
                  </a:lnTo>
                  <a:cubicBezTo>
                    <a:pt x="13008243" y="31485"/>
                    <a:pt x="13015917" y="26987"/>
                    <a:pt x="13069631" y="26987"/>
                  </a:cubicBezTo>
                  <a:cubicBezTo>
                    <a:pt x="13006325" y="24738"/>
                    <a:pt x="12966040" y="22490"/>
                    <a:pt x="12885471" y="24738"/>
                  </a:cubicBezTo>
                  <a:cubicBezTo>
                    <a:pt x="12943019" y="22490"/>
                    <a:pt x="13060039" y="20241"/>
                    <a:pt x="13086895" y="20241"/>
                  </a:cubicBezTo>
                  <a:cubicBezTo>
                    <a:pt x="13148283" y="17992"/>
                    <a:pt x="13192404" y="22490"/>
                    <a:pt x="13249955" y="22490"/>
                  </a:cubicBezTo>
                  <a:cubicBezTo>
                    <a:pt x="13138689" y="24738"/>
                    <a:pt x="13288321" y="35983"/>
                    <a:pt x="13067712" y="33734"/>
                  </a:cubicBezTo>
                  <a:cubicBezTo>
                    <a:pt x="13071548" y="31485"/>
                    <a:pt x="13088813" y="31485"/>
                    <a:pt x="13096487" y="33734"/>
                  </a:cubicBezTo>
                  <a:cubicBezTo>
                    <a:pt x="13065795" y="26987"/>
                    <a:pt x="12964123" y="33734"/>
                    <a:pt x="12916163" y="35983"/>
                  </a:cubicBezTo>
                  <a:cubicBezTo>
                    <a:pt x="12927673" y="38232"/>
                    <a:pt x="12877797" y="40481"/>
                    <a:pt x="12962203" y="40481"/>
                  </a:cubicBezTo>
                  <a:cubicBezTo>
                    <a:pt x="12935348" y="38232"/>
                    <a:pt x="13035100" y="33734"/>
                    <a:pt x="13115671" y="35983"/>
                  </a:cubicBezTo>
                  <a:lnTo>
                    <a:pt x="13100324" y="44979"/>
                  </a:lnTo>
                  <a:lnTo>
                    <a:pt x="13219260" y="44979"/>
                  </a:lnTo>
                  <a:lnTo>
                    <a:pt x="13207749" y="44979"/>
                  </a:lnTo>
                  <a:cubicBezTo>
                    <a:pt x="13251872" y="51726"/>
                    <a:pt x="13332443" y="44979"/>
                    <a:pt x="13413013" y="47228"/>
                  </a:cubicBezTo>
                  <a:cubicBezTo>
                    <a:pt x="13472481" y="44979"/>
                    <a:pt x="13696925" y="49477"/>
                    <a:pt x="13599091" y="40481"/>
                  </a:cubicBezTo>
                  <a:cubicBezTo>
                    <a:pt x="13671989" y="44979"/>
                    <a:pt x="13735293" y="40481"/>
                    <a:pt x="13815864" y="38232"/>
                  </a:cubicBezTo>
                  <a:lnTo>
                    <a:pt x="13716109" y="35983"/>
                  </a:lnTo>
                  <a:cubicBezTo>
                    <a:pt x="13833128" y="31485"/>
                    <a:pt x="13800517" y="33734"/>
                    <a:pt x="13892596" y="24738"/>
                  </a:cubicBezTo>
                  <a:cubicBezTo>
                    <a:pt x="13902188" y="26987"/>
                    <a:pt x="13923289" y="29236"/>
                    <a:pt x="13904107" y="31485"/>
                  </a:cubicBezTo>
                  <a:cubicBezTo>
                    <a:pt x="14061409" y="31485"/>
                    <a:pt x="14285856" y="35983"/>
                    <a:pt x="14377936" y="29236"/>
                  </a:cubicBezTo>
                  <a:cubicBezTo>
                    <a:pt x="14487281" y="31485"/>
                    <a:pt x="14504547" y="40481"/>
                    <a:pt x="14659933" y="35983"/>
                  </a:cubicBezTo>
                  <a:cubicBezTo>
                    <a:pt x="14692543" y="35983"/>
                    <a:pt x="14634993" y="29236"/>
                    <a:pt x="14736665" y="31485"/>
                  </a:cubicBezTo>
                  <a:cubicBezTo>
                    <a:pt x="14744337" y="33734"/>
                    <a:pt x="14638829" y="38232"/>
                    <a:pt x="14752011" y="38232"/>
                  </a:cubicBezTo>
                  <a:cubicBezTo>
                    <a:pt x="14834499" y="31485"/>
                    <a:pt x="14943845" y="42730"/>
                    <a:pt x="15049353" y="38232"/>
                  </a:cubicBezTo>
                  <a:cubicBezTo>
                    <a:pt x="15106904" y="40481"/>
                    <a:pt x="15202821" y="40481"/>
                    <a:pt x="15183639" y="44979"/>
                  </a:cubicBezTo>
                  <a:cubicBezTo>
                    <a:pt x="15093476" y="42730"/>
                    <a:pt x="14968784" y="42730"/>
                    <a:pt x="14949601" y="44979"/>
                  </a:cubicBezTo>
                  <a:cubicBezTo>
                    <a:pt x="14961111" y="42730"/>
                    <a:pt x="14886295" y="42730"/>
                    <a:pt x="14951517" y="40481"/>
                  </a:cubicBezTo>
                  <a:cubicBezTo>
                    <a:pt x="14817235" y="35983"/>
                    <a:pt x="14865192" y="42730"/>
                    <a:pt x="14744337" y="38232"/>
                  </a:cubicBezTo>
                  <a:cubicBezTo>
                    <a:pt x="14736665" y="40481"/>
                    <a:pt x="14807644" y="44979"/>
                    <a:pt x="14832583" y="42730"/>
                  </a:cubicBezTo>
                  <a:cubicBezTo>
                    <a:pt x="14832583" y="49477"/>
                    <a:pt x="14594708" y="44979"/>
                    <a:pt x="14702135" y="53975"/>
                  </a:cubicBezTo>
                  <a:cubicBezTo>
                    <a:pt x="14830664" y="53975"/>
                    <a:pt x="14869029" y="40481"/>
                    <a:pt x="14980293" y="49477"/>
                  </a:cubicBezTo>
                  <a:cubicBezTo>
                    <a:pt x="14936172" y="51726"/>
                    <a:pt x="14865192" y="49477"/>
                    <a:pt x="14809563" y="53975"/>
                  </a:cubicBezTo>
                  <a:lnTo>
                    <a:pt x="14899724" y="58473"/>
                  </a:lnTo>
                  <a:lnTo>
                    <a:pt x="14966865" y="53975"/>
                  </a:lnTo>
                  <a:lnTo>
                    <a:pt x="14963028" y="53975"/>
                  </a:lnTo>
                  <a:cubicBezTo>
                    <a:pt x="15124169" y="60722"/>
                    <a:pt x="15112659" y="49477"/>
                    <a:pt x="15256533" y="47228"/>
                  </a:cubicBezTo>
                  <a:cubicBezTo>
                    <a:pt x="15174045" y="42730"/>
                    <a:pt x="15275719" y="35983"/>
                    <a:pt x="15212413" y="33734"/>
                  </a:cubicBezTo>
                  <a:cubicBezTo>
                    <a:pt x="15310247" y="33734"/>
                    <a:pt x="15381227" y="33734"/>
                    <a:pt x="15381227" y="40481"/>
                  </a:cubicBezTo>
                  <a:cubicBezTo>
                    <a:pt x="15200903" y="44979"/>
                    <a:pt x="15371636" y="47228"/>
                    <a:pt x="15204740" y="51726"/>
                  </a:cubicBezTo>
                  <a:cubicBezTo>
                    <a:pt x="15231596" y="53975"/>
                    <a:pt x="15164455" y="60722"/>
                    <a:pt x="15264208" y="62971"/>
                  </a:cubicBezTo>
                  <a:cubicBezTo>
                    <a:pt x="15375471" y="58473"/>
                    <a:pt x="15229677" y="56224"/>
                    <a:pt x="15342860" y="56224"/>
                  </a:cubicBezTo>
                  <a:cubicBezTo>
                    <a:pt x="15348616" y="56224"/>
                    <a:pt x="15356288" y="56224"/>
                    <a:pt x="15352451" y="58473"/>
                  </a:cubicBezTo>
                  <a:cubicBezTo>
                    <a:pt x="15402327" y="53975"/>
                    <a:pt x="15411920" y="58473"/>
                    <a:pt x="15473307" y="56224"/>
                  </a:cubicBezTo>
                  <a:lnTo>
                    <a:pt x="15459877" y="56224"/>
                  </a:lnTo>
                  <a:cubicBezTo>
                    <a:pt x="15536612" y="60722"/>
                    <a:pt x="15544287" y="53975"/>
                    <a:pt x="15609509" y="58473"/>
                  </a:cubicBezTo>
                  <a:cubicBezTo>
                    <a:pt x="15582651" y="53975"/>
                    <a:pt x="15653631" y="53975"/>
                    <a:pt x="15695833" y="51726"/>
                  </a:cubicBezTo>
                  <a:cubicBezTo>
                    <a:pt x="15628692" y="49477"/>
                    <a:pt x="15592243" y="42730"/>
                    <a:pt x="15459877" y="42730"/>
                  </a:cubicBezTo>
                  <a:cubicBezTo>
                    <a:pt x="15442613" y="44979"/>
                    <a:pt x="15452205" y="47228"/>
                    <a:pt x="15398491" y="49477"/>
                  </a:cubicBezTo>
                  <a:lnTo>
                    <a:pt x="15484817" y="49477"/>
                  </a:lnTo>
                  <a:lnTo>
                    <a:pt x="15434940" y="51726"/>
                  </a:lnTo>
                  <a:lnTo>
                    <a:pt x="15352451" y="49477"/>
                  </a:lnTo>
                  <a:cubicBezTo>
                    <a:pt x="15457961" y="47228"/>
                    <a:pt x="15410001" y="42730"/>
                    <a:pt x="15454124" y="38232"/>
                  </a:cubicBezTo>
                  <a:cubicBezTo>
                    <a:pt x="15550039" y="40481"/>
                    <a:pt x="15532775" y="38232"/>
                    <a:pt x="15592243" y="40481"/>
                  </a:cubicBezTo>
                  <a:cubicBezTo>
                    <a:pt x="15586488" y="44979"/>
                    <a:pt x="15778321" y="51726"/>
                    <a:pt x="15887668" y="53975"/>
                  </a:cubicBezTo>
                  <a:lnTo>
                    <a:pt x="15835871" y="53975"/>
                  </a:lnTo>
                  <a:cubicBezTo>
                    <a:pt x="15757220" y="56224"/>
                    <a:pt x="15891504" y="58473"/>
                    <a:pt x="15895341" y="60722"/>
                  </a:cubicBezTo>
                  <a:lnTo>
                    <a:pt x="15952891" y="58473"/>
                  </a:lnTo>
                  <a:cubicBezTo>
                    <a:pt x="15941380" y="58473"/>
                    <a:pt x="15926035" y="60722"/>
                    <a:pt x="15950972" y="60722"/>
                  </a:cubicBezTo>
                  <a:cubicBezTo>
                    <a:pt x="16031543" y="60722"/>
                    <a:pt x="16025787" y="56224"/>
                    <a:pt x="16104437" y="53975"/>
                  </a:cubicBezTo>
                  <a:cubicBezTo>
                    <a:pt x="16110193" y="58473"/>
                    <a:pt x="16044971" y="60722"/>
                    <a:pt x="16092929" y="62971"/>
                  </a:cubicBezTo>
                  <a:cubicBezTo>
                    <a:pt x="16110193" y="67469"/>
                    <a:pt x="16163909" y="74215"/>
                    <a:pt x="16269416" y="71966"/>
                  </a:cubicBezTo>
                  <a:cubicBezTo>
                    <a:pt x="16277091" y="69717"/>
                    <a:pt x="16303945" y="69717"/>
                    <a:pt x="16334640" y="69717"/>
                  </a:cubicBezTo>
                  <a:lnTo>
                    <a:pt x="16323131" y="69717"/>
                  </a:lnTo>
                  <a:lnTo>
                    <a:pt x="16392191" y="74215"/>
                  </a:lnTo>
                  <a:cubicBezTo>
                    <a:pt x="16332723" y="78713"/>
                    <a:pt x="16273253" y="71966"/>
                    <a:pt x="16213785" y="76464"/>
                  </a:cubicBezTo>
                  <a:lnTo>
                    <a:pt x="16208029" y="80962"/>
                  </a:lnTo>
                  <a:cubicBezTo>
                    <a:pt x="16161991" y="80962"/>
                    <a:pt x="16098685" y="80962"/>
                    <a:pt x="16069909" y="83211"/>
                  </a:cubicBezTo>
                  <a:cubicBezTo>
                    <a:pt x="16140888" y="85460"/>
                    <a:pt x="16156235" y="83211"/>
                    <a:pt x="16234885" y="83211"/>
                  </a:cubicBezTo>
                  <a:cubicBezTo>
                    <a:pt x="16246397" y="87709"/>
                    <a:pt x="16190765" y="87709"/>
                    <a:pt x="16181173" y="87709"/>
                  </a:cubicBezTo>
                  <a:lnTo>
                    <a:pt x="16192684" y="85460"/>
                  </a:lnTo>
                  <a:cubicBezTo>
                    <a:pt x="16098685" y="80962"/>
                    <a:pt x="16052644" y="89958"/>
                    <a:pt x="15935625" y="87709"/>
                  </a:cubicBezTo>
                  <a:cubicBezTo>
                    <a:pt x="15916443" y="87709"/>
                    <a:pt x="15927951" y="87709"/>
                    <a:pt x="15931788" y="85460"/>
                  </a:cubicBezTo>
                  <a:cubicBezTo>
                    <a:pt x="15837792" y="89958"/>
                    <a:pt x="15743792" y="83211"/>
                    <a:pt x="15651712" y="87709"/>
                  </a:cubicBezTo>
                  <a:lnTo>
                    <a:pt x="15682404" y="85460"/>
                  </a:lnTo>
                  <a:lnTo>
                    <a:pt x="15371636" y="94456"/>
                  </a:lnTo>
                  <a:lnTo>
                    <a:pt x="15371636" y="96705"/>
                  </a:lnTo>
                  <a:cubicBezTo>
                    <a:pt x="15385063" y="98954"/>
                    <a:pt x="15339023" y="98954"/>
                    <a:pt x="15314084" y="96705"/>
                  </a:cubicBezTo>
                  <a:lnTo>
                    <a:pt x="15314084" y="96705"/>
                  </a:lnTo>
                  <a:lnTo>
                    <a:pt x="15145271" y="101203"/>
                  </a:lnTo>
                  <a:cubicBezTo>
                    <a:pt x="15160617" y="103452"/>
                    <a:pt x="15179801" y="103452"/>
                    <a:pt x="15202821" y="105701"/>
                  </a:cubicBezTo>
                  <a:cubicBezTo>
                    <a:pt x="15222004" y="103452"/>
                    <a:pt x="15335187" y="105701"/>
                    <a:pt x="15319839" y="101203"/>
                  </a:cubicBezTo>
                  <a:cubicBezTo>
                    <a:pt x="15371636" y="103452"/>
                    <a:pt x="15456043" y="98954"/>
                    <a:pt x="15494408" y="101203"/>
                  </a:cubicBezTo>
                  <a:cubicBezTo>
                    <a:pt x="15425348" y="98954"/>
                    <a:pt x="15542368" y="96705"/>
                    <a:pt x="15555795" y="94456"/>
                  </a:cubicBezTo>
                  <a:cubicBezTo>
                    <a:pt x="15578815" y="98954"/>
                    <a:pt x="15659384" y="94456"/>
                    <a:pt x="15649793" y="98954"/>
                  </a:cubicBezTo>
                  <a:cubicBezTo>
                    <a:pt x="15663221" y="101203"/>
                    <a:pt x="15615263" y="96705"/>
                    <a:pt x="15586488" y="98954"/>
                  </a:cubicBezTo>
                  <a:cubicBezTo>
                    <a:pt x="15511673" y="103452"/>
                    <a:pt x="15718855" y="103452"/>
                    <a:pt x="15628692" y="105701"/>
                  </a:cubicBezTo>
                  <a:cubicBezTo>
                    <a:pt x="15743792" y="103452"/>
                    <a:pt x="15897260" y="105701"/>
                    <a:pt x="16016197" y="103452"/>
                  </a:cubicBezTo>
                  <a:lnTo>
                    <a:pt x="15949053" y="101203"/>
                  </a:lnTo>
                  <a:cubicBezTo>
                    <a:pt x="16002768" y="103452"/>
                    <a:pt x="16129379" y="103452"/>
                    <a:pt x="16138969" y="105701"/>
                  </a:cubicBezTo>
                  <a:lnTo>
                    <a:pt x="16002768" y="105701"/>
                  </a:lnTo>
                  <a:cubicBezTo>
                    <a:pt x="15998931" y="110199"/>
                    <a:pt x="16123623" y="105701"/>
                    <a:pt x="16129379" y="107950"/>
                  </a:cubicBezTo>
                  <a:lnTo>
                    <a:pt x="16275172" y="101203"/>
                  </a:lnTo>
                  <a:lnTo>
                    <a:pt x="16211867" y="101203"/>
                  </a:lnTo>
                  <a:cubicBezTo>
                    <a:pt x="16252152" y="98954"/>
                    <a:pt x="16386435" y="103452"/>
                    <a:pt x="16486188" y="105701"/>
                  </a:cubicBezTo>
                  <a:cubicBezTo>
                    <a:pt x="16428639" y="110199"/>
                    <a:pt x="16336559" y="103452"/>
                    <a:pt x="16231049" y="105701"/>
                  </a:cubicBezTo>
                  <a:cubicBezTo>
                    <a:pt x="16154316" y="107950"/>
                    <a:pt x="16277091" y="112448"/>
                    <a:pt x="16206111" y="112448"/>
                  </a:cubicBezTo>
                  <a:cubicBezTo>
                    <a:pt x="16225295" y="114696"/>
                    <a:pt x="16271335" y="114696"/>
                    <a:pt x="16294355" y="112448"/>
                  </a:cubicBezTo>
                  <a:lnTo>
                    <a:pt x="16323131" y="114696"/>
                  </a:lnTo>
                  <a:cubicBezTo>
                    <a:pt x="16257905" y="119194"/>
                    <a:pt x="16114031" y="116945"/>
                    <a:pt x="16018113" y="121443"/>
                  </a:cubicBezTo>
                  <a:cubicBezTo>
                    <a:pt x="16027705" y="121443"/>
                    <a:pt x="16035379" y="121443"/>
                    <a:pt x="16037297" y="121443"/>
                  </a:cubicBezTo>
                  <a:cubicBezTo>
                    <a:pt x="15962483" y="116945"/>
                    <a:pt x="15887668" y="116945"/>
                    <a:pt x="15816691" y="116945"/>
                  </a:cubicBezTo>
                  <a:cubicBezTo>
                    <a:pt x="15855056" y="119194"/>
                    <a:pt x="15870403" y="119194"/>
                    <a:pt x="15891504" y="119194"/>
                  </a:cubicBezTo>
                  <a:cubicBezTo>
                    <a:pt x="15893423" y="119194"/>
                    <a:pt x="15826280" y="119194"/>
                    <a:pt x="15799424" y="121443"/>
                  </a:cubicBezTo>
                  <a:cubicBezTo>
                    <a:pt x="15866565" y="123692"/>
                    <a:pt x="15812853" y="125941"/>
                    <a:pt x="15855056" y="125941"/>
                  </a:cubicBezTo>
                  <a:cubicBezTo>
                    <a:pt x="15810935" y="128190"/>
                    <a:pt x="15776403" y="125941"/>
                    <a:pt x="15722689" y="125941"/>
                  </a:cubicBezTo>
                  <a:cubicBezTo>
                    <a:pt x="15695833" y="123692"/>
                    <a:pt x="15745709" y="123692"/>
                    <a:pt x="15739956" y="119194"/>
                  </a:cubicBezTo>
                  <a:cubicBezTo>
                    <a:pt x="15686241" y="121443"/>
                    <a:pt x="15661304" y="114696"/>
                    <a:pt x="15580733" y="116945"/>
                  </a:cubicBezTo>
                  <a:cubicBezTo>
                    <a:pt x="15686241" y="119194"/>
                    <a:pt x="15551957" y="123692"/>
                    <a:pt x="15515509" y="125941"/>
                  </a:cubicBezTo>
                  <a:lnTo>
                    <a:pt x="15532775" y="125941"/>
                  </a:lnTo>
                  <a:cubicBezTo>
                    <a:pt x="15500163" y="128190"/>
                    <a:pt x="15471388" y="128190"/>
                    <a:pt x="15448369" y="125941"/>
                  </a:cubicBezTo>
                  <a:cubicBezTo>
                    <a:pt x="15490571" y="123692"/>
                    <a:pt x="15532775" y="125941"/>
                    <a:pt x="15521265" y="121443"/>
                  </a:cubicBezTo>
                  <a:cubicBezTo>
                    <a:pt x="15492489" y="121443"/>
                    <a:pt x="15463715" y="121443"/>
                    <a:pt x="15431104" y="121443"/>
                  </a:cubicBezTo>
                  <a:lnTo>
                    <a:pt x="15459877" y="119194"/>
                  </a:lnTo>
                  <a:lnTo>
                    <a:pt x="15317921" y="119194"/>
                  </a:lnTo>
                  <a:cubicBezTo>
                    <a:pt x="15294901" y="123692"/>
                    <a:pt x="15256533" y="125941"/>
                    <a:pt x="15237351" y="130439"/>
                  </a:cubicBezTo>
                  <a:cubicBezTo>
                    <a:pt x="15202821" y="128190"/>
                    <a:pt x="15154863" y="130439"/>
                    <a:pt x="15122252" y="130439"/>
                  </a:cubicBezTo>
                  <a:lnTo>
                    <a:pt x="15137597" y="130439"/>
                  </a:lnTo>
                  <a:cubicBezTo>
                    <a:pt x="15074293" y="125941"/>
                    <a:pt x="14934253" y="128190"/>
                    <a:pt x="14922745" y="130439"/>
                  </a:cubicBezTo>
                  <a:cubicBezTo>
                    <a:pt x="14876704" y="128190"/>
                    <a:pt x="15241187" y="114696"/>
                    <a:pt x="14922745" y="116945"/>
                  </a:cubicBezTo>
                  <a:cubicBezTo>
                    <a:pt x="14799969" y="114696"/>
                    <a:pt x="14846011" y="123692"/>
                    <a:pt x="14776949" y="128190"/>
                  </a:cubicBezTo>
                  <a:cubicBezTo>
                    <a:pt x="14776949" y="128190"/>
                    <a:pt x="14780787" y="125941"/>
                    <a:pt x="14775031" y="125941"/>
                  </a:cubicBezTo>
                  <a:cubicBezTo>
                    <a:pt x="14721319" y="123692"/>
                    <a:pt x="14715564" y="128190"/>
                    <a:pt x="14671441" y="128190"/>
                  </a:cubicBezTo>
                  <a:cubicBezTo>
                    <a:pt x="14704052" y="130439"/>
                    <a:pt x="14750093" y="130439"/>
                    <a:pt x="14765440" y="130439"/>
                  </a:cubicBezTo>
                  <a:cubicBezTo>
                    <a:pt x="14748175" y="132688"/>
                    <a:pt x="14654177" y="128190"/>
                    <a:pt x="14613892" y="132688"/>
                  </a:cubicBezTo>
                  <a:cubicBezTo>
                    <a:pt x="14667605" y="125941"/>
                    <a:pt x="14512220" y="128190"/>
                    <a:pt x="14552505" y="125941"/>
                  </a:cubicBezTo>
                  <a:cubicBezTo>
                    <a:pt x="14446996" y="121443"/>
                    <a:pt x="14333813" y="125941"/>
                    <a:pt x="14278183" y="130439"/>
                  </a:cubicBezTo>
                  <a:cubicBezTo>
                    <a:pt x="14207205" y="123692"/>
                    <a:pt x="14153491" y="130439"/>
                    <a:pt x="14036472" y="125941"/>
                  </a:cubicBezTo>
                  <a:cubicBezTo>
                    <a:pt x="14055655" y="125941"/>
                    <a:pt x="14086349" y="125941"/>
                    <a:pt x="14111288" y="125941"/>
                  </a:cubicBezTo>
                  <a:cubicBezTo>
                    <a:pt x="14178429" y="123692"/>
                    <a:pt x="13992351" y="123692"/>
                    <a:pt x="14094023" y="121443"/>
                  </a:cubicBezTo>
                  <a:cubicBezTo>
                    <a:pt x="14071001" y="121443"/>
                    <a:pt x="14092104" y="123692"/>
                    <a:pt x="14115124" y="121443"/>
                  </a:cubicBezTo>
                  <a:cubicBezTo>
                    <a:pt x="14153491" y="121443"/>
                    <a:pt x="14189939" y="119194"/>
                    <a:pt x="14180347" y="116945"/>
                  </a:cubicBezTo>
                  <a:lnTo>
                    <a:pt x="14086349" y="114696"/>
                  </a:lnTo>
                  <a:lnTo>
                    <a:pt x="14118961" y="112448"/>
                  </a:lnTo>
                  <a:lnTo>
                    <a:pt x="13975084" y="105701"/>
                  </a:lnTo>
                  <a:cubicBezTo>
                    <a:pt x="13971248" y="107950"/>
                    <a:pt x="13984676" y="107950"/>
                    <a:pt x="13992351" y="110199"/>
                  </a:cubicBezTo>
                  <a:cubicBezTo>
                    <a:pt x="13825455" y="105701"/>
                    <a:pt x="13633621" y="107950"/>
                    <a:pt x="13487828" y="107950"/>
                  </a:cubicBezTo>
                  <a:cubicBezTo>
                    <a:pt x="13460972" y="119194"/>
                    <a:pt x="13129099" y="112448"/>
                    <a:pt x="13010161" y="119194"/>
                  </a:cubicBezTo>
                  <a:cubicBezTo>
                    <a:pt x="13042773" y="116945"/>
                    <a:pt x="13060039" y="110199"/>
                    <a:pt x="13040855" y="107950"/>
                  </a:cubicBezTo>
                  <a:cubicBezTo>
                    <a:pt x="13065795" y="105701"/>
                    <a:pt x="13121424" y="101203"/>
                    <a:pt x="13180893" y="103452"/>
                  </a:cubicBezTo>
                  <a:cubicBezTo>
                    <a:pt x="13190485" y="105701"/>
                    <a:pt x="13263381" y="107950"/>
                    <a:pt x="13215424" y="110199"/>
                  </a:cubicBezTo>
                  <a:cubicBezTo>
                    <a:pt x="13380401" y="107950"/>
                    <a:pt x="13194323" y="103452"/>
                    <a:pt x="13242281" y="98954"/>
                  </a:cubicBezTo>
                  <a:cubicBezTo>
                    <a:pt x="13060039" y="98954"/>
                    <a:pt x="12952612" y="107950"/>
                    <a:pt x="12837511" y="110199"/>
                  </a:cubicBezTo>
                  <a:lnTo>
                    <a:pt x="12833675" y="107950"/>
                  </a:lnTo>
                  <a:lnTo>
                    <a:pt x="12747349" y="110199"/>
                  </a:lnTo>
                  <a:cubicBezTo>
                    <a:pt x="12818328" y="112448"/>
                    <a:pt x="12814491" y="119194"/>
                    <a:pt x="12722411" y="116945"/>
                  </a:cubicBezTo>
                  <a:lnTo>
                    <a:pt x="12733920" y="116945"/>
                  </a:lnTo>
                  <a:cubicBezTo>
                    <a:pt x="12682125" y="112448"/>
                    <a:pt x="12572781" y="116945"/>
                    <a:pt x="12490292" y="114696"/>
                  </a:cubicBezTo>
                  <a:lnTo>
                    <a:pt x="12436579" y="119194"/>
                  </a:lnTo>
                  <a:cubicBezTo>
                    <a:pt x="12354091" y="119194"/>
                    <a:pt x="12350255" y="112448"/>
                    <a:pt x="12323396" y="107950"/>
                  </a:cubicBezTo>
                  <a:cubicBezTo>
                    <a:pt x="12194868" y="105701"/>
                    <a:pt x="12121972" y="112448"/>
                    <a:pt x="12029891" y="116945"/>
                  </a:cubicBezTo>
                  <a:cubicBezTo>
                    <a:pt x="11989607" y="112448"/>
                    <a:pt x="11797773" y="112448"/>
                    <a:pt x="11899445" y="107950"/>
                  </a:cubicBezTo>
                  <a:cubicBezTo>
                    <a:pt x="11782427" y="110199"/>
                    <a:pt x="11805447" y="128190"/>
                    <a:pt x="11607856" y="119194"/>
                  </a:cubicBezTo>
                  <a:lnTo>
                    <a:pt x="11659653" y="114696"/>
                  </a:lnTo>
                  <a:cubicBezTo>
                    <a:pt x="11469737" y="116945"/>
                    <a:pt x="11199252" y="121443"/>
                    <a:pt x="11111008" y="119194"/>
                  </a:cubicBezTo>
                  <a:cubicBezTo>
                    <a:pt x="11181987" y="107950"/>
                    <a:pt x="10875053" y="107950"/>
                    <a:pt x="10840523" y="96705"/>
                  </a:cubicBezTo>
                  <a:cubicBezTo>
                    <a:pt x="10850113" y="98954"/>
                    <a:pt x="10779135" y="98954"/>
                    <a:pt x="10767625" y="101203"/>
                  </a:cubicBezTo>
                  <a:cubicBezTo>
                    <a:pt x="10752279" y="98954"/>
                    <a:pt x="10727341" y="98954"/>
                    <a:pt x="10698565" y="101203"/>
                  </a:cubicBezTo>
                  <a:cubicBezTo>
                    <a:pt x="10773381" y="103452"/>
                    <a:pt x="10646771" y="112448"/>
                    <a:pt x="10788727" y="107950"/>
                  </a:cubicBezTo>
                  <a:cubicBezTo>
                    <a:pt x="10717749" y="114696"/>
                    <a:pt x="10625669" y="121443"/>
                    <a:pt x="10468366" y="121443"/>
                  </a:cubicBezTo>
                  <a:lnTo>
                    <a:pt x="10470284" y="116945"/>
                  </a:lnTo>
                  <a:lnTo>
                    <a:pt x="10594974" y="116945"/>
                  </a:lnTo>
                  <a:cubicBezTo>
                    <a:pt x="10581547" y="114696"/>
                    <a:pt x="10644853" y="114696"/>
                    <a:pt x="10671709" y="112448"/>
                  </a:cubicBezTo>
                  <a:cubicBezTo>
                    <a:pt x="10441508" y="110199"/>
                    <a:pt x="10702403" y="101203"/>
                    <a:pt x="10466447" y="103452"/>
                  </a:cubicBezTo>
                  <a:cubicBezTo>
                    <a:pt x="10443427" y="105701"/>
                    <a:pt x="10458775" y="103452"/>
                    <a:pt x="10397387" y="105701"/>
                  </a:cubicBezTo>
                  <a:cubicBezTo>
                    <a:pt x="10426161" y="105701"/>
                    <a:pt x="10429998" y="103452"/>
                    <a:pt x="10383958" y="101203"/>
                  </a:cubicBezTo>
                  <a:lnTo>
                    <a:pt x="10339836" y="105701"/>
                  </a:lnTo>
                  <a:cubicBezTo>
                    <a:pt x="10257348" y="98954"/>
                    <a:pt x="10476039" y="101203"/>
                    <a:pt x="10405060" y="94456"/>
                  </a:cubicBezTo>
                  <a:cubicBezTo>
                    <a:pt x="10497139" y="92207"/>
                    <a:pt x="10654445" y="89958"/>
                    <a:pt x="10625669" y="83211"/>
                  </a:cubicBezTo>
                  <a:cubicBezTo>
                    <a:pt x="10476039" y="80962"/>
                    <a:pt x="10491385" y="94456"/>
                    <a:pt x="10335999" y="92207"/>
                  </a:cubicBezTo>
                  <a:lnTo>
                    <a:pt x="10318735" y="89958"/>
                  </a:lnTo>
                  <a:cubicBezTo>
                    <a:pt x="10265021" y="92207"/>
                    <a:pt x="10255430" y="96705"/>
                    <a:pt x="10224737" y="98954"/>
                  </a:cubicBezTo>
                  <a:cubicBezTo>
                    <a:pt x="10222818" y="96705"/>
                    <a:pt x="10209391" y="96705"/>
                    <a:pt x="10172941" y="94456"/>
                  </a:cubicBezTo>
                  <a:cubicBezTo>
                    <a:pt x="10080861" y="101203"/>
                    <a:pt x="10019475" y="103452"/>
                    <a:pt x="9935068" y="110199"/>
                  </a:cubicBezTo>
                  <a:cubicBezTo>
                    <a:pt x="10161431" y="103452"/>
                    <a:pt x="10128820" y="114696"/>
                    <a:pt x="10362857" y="110199"/>
                  </a:cubicBezTo>
                  <a:cubicBezTo>
                    <a:pt x="10326408" y="110199"/>
                    <a:pt x="10161431" y="112448"/>
                    <a:pt x="10151839" y="119194"/>
                  </a:cubicBezTo>
                  <a:lnTo>
                    <a:pt x="10153758" y="114696"/>
                  </a:lnTo>
                  <a:cubicBezTo>
                    <a:pt x="10077025" y="116945"/>
                    <a:pt x="10002209" y="119194"/>
                    <a:pt x="9906292" y="119194"/>
                  </a:cubicBezTo>
                  <a:lnTo>
                    <a:pt x="9963843" y="114696"/>
                  </a:lnTo>
                  <a:cubicBezTo>
                    <a:pt x="9837232" y="119194"/>
                    <a:pt x="9752825" y="107950"/>
                    <a:pt x="9653073" y="116945"/>
                  </a:cubicBezTo>
                  <a:cubicBezTo>
                    <a:pt x="9689520" y="116945"/>
                    <a:pt x="9716377" y="116945"/>
                    <a:pt x="9739397" y="116945"/>
                  </a:cubicBezTo>
                  <a:cubicBezTo>
                    <a:pt x="9674174" y="119194"/>
                    <a:pt x="9591685" y="116945"/>
                    <a:pt x="9520707" y="116945"/>
                  </a:cubicBezTo>
                  <a:lnTo>
                    <a:pt x="9374913" y="125941"/>
                  </a:lnTo>
                  <a:cubicBezTo>
                    <a:pt x="9374913" y="123692"/>
                    <a:pt x="9282833" y="123692"/>
                    <a:pt x="9326955" y="119194"/>
                  </a:cubicBezTo>
                  <a:cubicBezTo>
                    <a:pt x="9221446" y="114696"/>
                    <a:pt x="9171569" y="123692"/>
                    <a:pt x="9110183" y="123692"/>
                  </a:cubicBezTo>
                  <a:cubicBezTo>
                    <a:pt x="9002756" y="119194"/>
                    <a:pt x="9204181" y="121443"/>
                    <a:pt x="9215691" y="114696"/>
                  </a:cubicBezTo>
                  <a:cubicBezTo>
                    <a:pt x="9066061" y="112448"/>
                    <a:pt x="8908757" y="114696"/>
                    <a:pt x="8824350" y="119194"/>
                  </a:cubicBezTo>
                  <a:cubicBezTo>
                    <a:pt x="8855045" y="121443"/>
                    <a:pt x="8868472" y="121443"/>
                    <a:pt x="8868472" y="123692"/>
                  </a:cubicBezTo>
                  <a:cubicBezTo>
                    <a:pt x="8862717" y="121443"/>
                    <a:pt x="8803249" y="121443"/>
                    <a:pt x="8770637" y="121443"/>
                  </a:cubicBezTo>
                  <a:lnTo>
                    <a:pt x="8747617" y="123692"/>
                  </a:lnTo>
                  <a:cubicBezTo>
                    <a:pt x="8690067" y="123692"/>
                    <a:pt x="8699659" y="121443"/>
                    <a:pt x="8745699" y="119194"/>
                  </a:cubicBezTo>
                  <a:cubicBezTo>
                    <a:pt x="8693903" y="116945"/>
                    <a:pt x="8628680" y="123692"/>
                    <a:pt x="8574967" y="119194"/>
                  </a:cubicBezTo>
                  <a:cubicBezTo>
                    <a:pt x="8665128" y="116945"/>
                    <a:pt x="8782147" y="119194"/>
                    <a:pt x="8828187" y="116945"/>
                  </a:cubicBezTo>
                  <a:cubicBezTo>
                    <a:pt x="8638271" y="119194"/>
                    <a:pt x="8638271" y="107950"/>
                    <a:pt x="8396561" y="112448"/>
                  </a:cubicBezTo>
                  <a:cubicBezTo>
                    <a:pt x="8392725" y="110199"/>
                    <a:pt x="8434928" y="107950"/>
                    <a:pt x="8386970" y="107950"/>
                  </a:cubicBezTo>
                  <a:cubicBezTo>
                    <a:pt x="8279542" y="107950"/>
                    <a:pt x="8360113" y="114696"/>
                    <a:pt x="8325583" y="116945"/>
                  </a:cubicBezTo>
                  <a:cubicBezTo>
                    <a:pt x="8408071" y="114696"/>
                    <a:pt x="8448357" y="116945"/>
                    <a:pt x="8496315" y="121443"/>
                  </a:cubicBezTo>
                  <a:lnTo>
                    <a:pt x="8473295" y="123692"/>
                  </a:lnTo>
                  <a:cubicBezTo>
                    <a:pt x="8469458" y="121443"/>
                    <a:pt x="8417663" y="121443"/>
                    <a:pt x="8402316" y="121443"/>
                  </a:cubicBezTo>
                  <a:lnTo>
                    <a:pt x="8388888" y="125941"/>
                  </a:lnTo>
                  <a:cubicBezTo>
                    <a:pt x="8394643" y="121443"/>
                    <a:pt x="8312154" y="116945"/>
                    <a:pt x="8246931" y="119194"/>
                  </a:cubicBezTo>
                  <a:cubicBezTo>
                    <a:pt x="8312154" y="121443"/>
                    <a:pt x="8294890" y="121443"/>
                    <a:pt x="8314073" y="128190"/>
                  </a:cubicBezTo>
                  <a:cubicBezTo>
                    <a:pt x="8221992" y="134937"/>
                    <a:pt x="8208564" y="123692"/>
                    <a:pt x="8106893" y="130439"/>
                  </a:cubicBezTo>
                  <a:cubicBezTo>
                    <a:pt x="8114566" y="128190"/>
                    <a:pt x="8204728" y="125941"/>
                    <a:pt x="8126076" y="125941"/>
                  </a:cubicBezTo>
                  <a:cubicBezTo>
                    <a:pt x="8062770" y="125941"/>
                    <a:pt x="8070444" y="128190"/>
                    <a:pt x="8026322" y="130439"/>
                  </a:cubicBezTo>
                  <a:cubicBezTo>
                    <a:pt x="8076199" y="125941"/>
                    <a:pt x="8062770" y="121443"/>
                    <a:pt x="8116484" y="116945"/>
                  </a:cubicBezTo>
                  <a:cubicBezTo>
                    <a:pt x="8229666" y="116945"/>
                    <a:pt x="8162524" y="116945"/>
                    <a:pt x="8273787" y="114696"/>
                  </a:cubicBezTo>
                  <a:lnTo>
                    <a:pt x="8179790" y="110199"/>
                  </a:lnTo>
                  <a:cubicBezTo>
                    <a:pt x="8275706" y="110199"/>
                    <a:pt x="8250768" y="105701"/>
                    <a:pt x="8258442" y="103452"/>
                  </a:cubicBezTo>
                  <a:cubicBezTo>
                    <a:pt x="8091546" y="98954"/>
                    <a:pt x="8133749" y="110199"/>
                    <a:pt x="8026322" y="110199"/>
                  </a:cubicBezTo>
                  <a:cubicBezTo>
                    <a:pt x="7974527" y="112448"/>
                    <a:pt x="8126076" y="110199"/>
                    <a:pt x="8045506" y="114696"/>
                  </a:cubicBezTo>
                  <a:cubicBezTo>
                    <a:pt x="7945752" y="112448"/>
                    <a:pt x="8022486" y="116945"/>
                    <a:pt x="7911222" y="119194"/>
                  </a:cubicBezTo>
                  <a:lnTo>
                    <a:pt x="7930406" y="116945"/>
                  </a:lnTo>
                  <a:cubicBezTo>
                    <a:pt x="7895876" y="114696"/>
                    <a:pt x="7863264" y="116945"/>
                    <a:pt x="7822978" y="119194"/>
                  </a:cubicBezTo>
                  <a:cubicBezTo>
                    <a:pt x="7778857" y="119194"/>
                    <a:pt x="7872855" y="134937"/>
                    <a:pt x="7692532" y="134937"/>
                  </a:cubicBezTo>
                  <a:cubicBezTo>
                    <a:pt x="7702123" y="134937"/>
                    <a:pt x="7705960" y="132688"/>
                    <a:pt x="7705960" y="132688"/>
                  </a:cubicBezTo>
                  <a:lnTo>
                    <a:pt x="7880528" y="92207"/>
                  </a:lnTo>
                  <a:cubicBezTo>
                    <a:pt x="7698286" y="92207"/>
                    <a:pt x="7489188" y="92207"/>
                    <a:pt x="7280090" y="89958"/>
                  </a:cubicBezTo>
                  <a:cubicBezTo>
                    <a:pt x="7230212" y="83211"/>
                    <a:pt x="7429720" y="83211"/>
                    <a:pt x="7416292" y="80962"/>
                  </a:cubicBezTo>
                  <a:lnTo>
                    <a:pt x="7512208" y="80962"/>
                  </a:lnTo>
                  <a:cubicBezTo>
                    <a:pt x="7506454" y="85460"/>
                    <a:pt x="7312702" y="83211"/>
                    <a:pt x="7399026" y="87709"/>
                  </a:cubicBezTo>
                  <a:cubicBezTo>
                    <a:pt x="7567840" y="85460"/>
                    <a:pt x="7644573" y="89958"/>
                    <a:pt x="7803796" y="83211"/>
                  </a:cubicBezTo>
                  <a:cubicBezTo>
                    <a:pt x="7753919" y="74215"/>
                    <a:pt x="7592779" y="83211"/>
                    <a:pt x="7489188" y="78713"/>
                  </a:cubicBezTo>
                  <a:cubicBezTo>
                    <a:pt x="7533310" y="78713"/>
                    <a:pt x="7569758" y="78713"/>
                    <a:pt x="7606207" y="76464"/>
                  </a:cubicBezTo>
                  <a:lnTo>
                    <a:pt x="7291600" y="74215"/>
                  </a:lnTo>
                  <a:lnTo>
                    <a:pt x="7266661" y="76464"/>
                  </a:lnTo>
                  <a:lnTo>
                    <a:pt x="7400944" y="76464"/>
                  </a:lnTo>
                  <a:cubicBezTo>
                    <a:pt x="7301191" y="76464"/>
                    <a:pt x="7216784" y="80962"/>
                    <a:pt x="7209111" y="87709"/>
                  </a:cubicBezTo>
                  <a:lnTo>
                    <a:pt x="7228294" y="87709"/>
                  </a:lnTo>
                  <a:lnTo>
                    <a:pt x="7191846" y="89958"/>
                  </a:lnTo>
                  <a:lnTo>
                    <a:pt x="7122786" y="87709"/>
                  </a:lnTo>
                  <a:close/>
                </a:path>
              </a:pathLst>
            </a:custGeom>
            <a:grpFill/>
            <a:ln w="0">
              <a:noFill/>
              <a:prstDash val="solid"/>
              <a:round/>
            </a:ln>
          </p:spPr>
          <p:txBody>
            <a:bodyPr vert="horz" wrap="square" lIns="91440" tIns="45720" rIns="91440" bIns="45720" numCol="1" rtlCol="0" anchor="t"/>
            <a:lstStyle/>
            <a:p>
              <a:endParaRPr lang="en-US" dirty="0"/>
            </a:p>
          </p:txBody>
        </p:sp>
        <p:sp>
          <p:nvSpPr>
            <p:cNvPr id="62" name="Freeform 64"/>
            <p:cNvSpPr/>
            <p:nvPr/>
          </p:nvSpPr>
          <p:spPr>
            <a:xfrm>
              <a:off x="12117388" y="2779712"/>
              <a:ext cx="127000" cy="4761"/>
            </a:xfrm>
            <a:custGeom>
              <a:avLst/>
              <a:gdLst/>
              <a:ahLst/>
              <a:cxnLst/>
              <a:rect l="0" t="0" r="r" b="b"/>
              <a:pathLst>
                <a:path w="127000" h="4762">
                  <a:moveTo>
                    <a:pt x="36561" y="4762"/>
                  </a:moveTo>
                  <a:lnTo>
                    <a:pt x="36561" y="4762"/>
                  </a:lnTo>
                  <a:cubicBezTo>
                    <a:pt x="63500" y="4762"/>
                    <a:pt x="127000" y="4762"/>
                    <a:pt x="115455" y="0"/>
                  </a:cubicBezTo>
                  <a:cubicBezTo>
                    <a:pt x="115455" y="4762"/>
                    <a:pt x="0" y="0"/>
                    <a:pt x="36561" y="476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3" name="Freeform 65"/>
            <p:cNvSpPr/>
            <p:nvPr/>
          </p:nvSpPr>
          <p:spPr>
            <a:xfrm>
              <a:off x="12182475" y="2787650"/>
              <a:ext cx="79374" cy="1587"/>
            </a:xfrm>
            <a:custGeom>
              <a:avLst/>
              <a:gdLst/>
              <a:ahLst/>
              <a:cxnLst/>
              <a:rect l="0" t="0" r="r" b="b"/>
              <a:pathLst>
                <a:path w="79375" h="1587">
                  <a:moveTo>
                    <a:pt x="48399" y="1587"/>
                  </a:moveTo>
                  <a:lnTo>
                    <a:pt x="48399" y="1587"/>
                  </a:lnTo>
                  <a:cubicBezTo>
                    <a:pt x="52271" y="1587"/>
                    <a:pt x="50335" y="0"/>
                    <a:pt x="79375" y="0"/>
                  </a:cubicBezTo>
                  <a:lnTo>
                    <a:pt x="0" y="0"/>
                  </a:lnTo>
                  <a:lnTo>
                    <a:pt x="48399"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64" name="Freeform 66"/>
            <p:cNvSpPr/>
            <p:nvPr/>
          </p:nvSpPr>
          <p:spPr>
            <a:xfrm>
              <a:off x="12307888" y="2809875"/>
              <a:ext cx="249237" cy="15875"/>
            </a:xfrm>
            <a:custGeom>
              <a:avLst/>
              <a:gdLst/>
              <a:ahLst/>
              <a:cxnLst/>
              <a:rect l="0" t="0" r="r" b="b"/>
              <a:pathLst>
                <a:path w="249238" h="15875">
                  <a:moveTo>
                    <a:pt x="3834" y="6804"/>
                  </a:moveTo>
                  <a:lnTo>
                    <a:pt x="3834" y="6804"/>
                  </a:lnTo>
                  <a:cubicBezTo>
                    <a:pt x="44096" y="4536"/>
                    <a:pt x="70937" y="2268"/>
                    <a:pt x="134205" y="4536"/>
                  </a:cubicBezTo>
                  <a:cubicBezTo>
                    <a:pt x="157212" y="13607"/>
                    <a:pt x="28758" y="4536"/>
                    <a:pt x="0" y="13607"/>
                  </a:cubicBezTo>
                  <a:cubicBezTo>
                    <a:pt x="116950" y="15875"/>
                    <a:pt x="153377" y="9071"/>
                    <a:pt x="249238" y="9071"/>
                  </a:cubicBezTo>
                  <a:cubicBezTo>
                    <a:pt x="203225" y="4536"/>
                    <a:pt x="7669" y="0"/>
                    <a:pt x="3834" y="6804"/>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5" name="Freeform 67"/>
            <p:cNvSpPr/>
            <p:nvPr/>
          </p:nvSpPr>
          <p:spPr>
            <a:xfrm>
              <a:off x="12252324" y="2825750"/>
              <a:ext cx="73025" cy="1587"/>
            </a:xfrm>
            <a:custGeom>
              <a:avLst/>
              <a:gdLst/>
              <a:ahLst/>
              <a:cxnLst/>
              <a:rect l="0" t="0" r="r" b="b"/>
              <a:pathLst>
                <a:path w="73025" h="1587">
                  <a:moveTo>
                    <a:pt x="7687" y="1587"/>
                  </a:moveTo>
                  <a:lnTo>
                    <a:pt x="7687" y="1587"/>
                  </a:lnTo>
                  <a:lnTo>
                    <a:pt x="73025" y="0"/>
                  </a:lnTo>
                  <a:lnTo>
                    <a:pt x="65338" y="0"/>
                  </a:lnTo>
                  <a:lnTo>
                    <a:pt x="0" y="1587"/>
                  </a:lnTo>
                  <a:lnTo>
                    <a:pt x="7687"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66" name="Freeform 68"/>
            <p:cNvSpPr/>
            <p:nvPr/>
          </p:nvSpPr>
          <p:spPr>
            <a:xfrm>
              <a:off x="10779126" y="2733675"/>
              <a:ext cx="66675" cy="4761"/>
            </a:xfrm>
            <a:custGeom>
              <a:avLst/>
              <a:gdLst/>
              <a:ahLst/>
              <a:cxnLst/>
              <a:rect l="0" t="0" r="r" b="b"/>
              <a:pathLst>
                <a:path w="66675" h="4762">
                  <a:moveTo>
                    <a:pt x="66675" y="4762"/>
                  </a:moveTo>
                  <a:lnTo>
                    <a:pt x="66675" y="4762"/>
                  </a:lnTo>
                  <a:cubicBezTo>
                    <a:pt x="60960" y="0"/>
                    <a:pt x="20955" y="2381"/>
                    <a:pt x="0" y="4762"/>
                  </a:cubicBezTo>
                  <a:cubicBezTo>
                    <a:pt x="17145" y="4762"/>
                    <a:pt x="41910" y="4762"/>
                    <a:pt x="66675" y="476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67" name="Freeform 69"/>
            <p:cNvSpPr/>
            <p:nvPr/>
          </p:nvSpPr>
          <p:spPr>
            <a:xfrm>
              <a:off x="-2471738" y="2738438"/>
              <a:ext cx="496888" cy="1587"/>
            </a:xfrm>
            <a:custGeom>
              <a:avLst/>
              <a:gdLst/>
              <a:ahLst/>
              <a:cxnLst/>
              <a:rect l="0" t="0" r="r" b="b"/>
              <a:pathLst>
                <a:path w="496888" h="1587">
                  <a:moveTo>
                    <a:pt x="496888" y="0"/>
                  </a:moveTo>
                  <a:lnTo>
                    <a:pt x="496888" y="0"/>
                  </a:lnTo>
                  <a:lnTo>
                    <a:pt x="0" y="1587"/>
                  </a:lnTo>
                  <a:lnTo>
                    <a:pt x="4968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68" name="Freeform 70"/>
            <p:cNvSpPr/>
            <p:nvPr/>
          </p:nvSpPr>
          <p:spPr>
            <a:xfrm>
              <a:off x="9136063" y="2735263"/>
              <a:ext cx="387349" cy="14287"/>
            </a:xfrm>
            <a:custGeom>
              <a:avLst/>
              <a:gdLst/>
              <a:ahLst/>
              <a:cxnLst/>
              <a:rect l="0" t="0" r="r" b="b"/>
              <a:pathLst>
                <a:path w="387350" h="14287">
                  <a:moveTo>
                    <a:pt x="57527" y="14287"/>
                  </a:moveTo>
                  <a:lnTo>
                    <a:pt x="57527" y="14287"/>
                  </a:lnTo>
                  <a:cubicBezTo>
                    <a:pt x="191757" y="11906"/>
                    <a:pt x="251202" y="7144"/>
                    <a:pt x="387350" y="7144"/>
                  </a:cubicBezTo>
                  <a:cubicBezTo>
                    <a:pt x="209016" y="0"/>
                    <a:pt x="151488" y="14287"/>
                    <a:pt x="0" y="7144"/>
                  </a:cubicBezTo>
                  <a:lnTo>
                    <a:pt x="57527" y="14287"/>
                  </a:lnTo>
                  <a:close/>
                </a:path>
              </a:pathLst>
            </a:custGeom>
            <a:grpFill/>
            <a:ln w="0">
              <a:noFill/>
              <a:prstDash val="solid"/>
              <a:round/>
            </a:ln>
          </p:spPr>
          <p:txBody>
            <a:bodyPr vert="horz" wrap="square" lIns="91440" tIns="45720" rIns="91440" bIns="45720" numCol="1" rtlCol="0" anchor="t"/>
            <a:lstStyle/>
            <a:p>
              <a:endParaRPr lang="en-US" dirty="0"/>
            </a:p>
          </p:txBody>
        </p:sp>
        <p:sp>
          <p:nvSpPr>
            <p:cNvPr id="69" name="Freeform 71"/>
            <p:cNvSpPr/>
            <p:nvPr/>
          </p:nvSpPr>
          <p:spPr>
            <a:xfrm>
              <a:off x="9139237" y="2725738"/>
              <a:ext cx="142875" cy="9525"/>
            </a:xfrm>
            <a:custGeom>
              <a:avLst/>
              <a:gdLst/>
              <a:ahLst/>
              <a:cxnLst/>
              <a:rect l="0" t="0" r="r" b="b"/>
              <a:pathLst>
                <a:path w="142875" h="9525">
                  <a:moveTo>
                    <a:pt x="102870" y="0"/>
                  </a:moveTo>
                  <a:lnTo>
                    <a:pt x="102870" y="0"/>
                  </a:lnTo>
                  <a:cubicBezTo>
                    <a:pt x="123825" y="4763"/>
                    <a:pt x="0" y="7144"/>
                    <a:pt x="19050" y="9525"/>
                  </a:cubicBezTo>
                  <a:cubicBezTo>
                    <a:pt x="108585" y="9525"/>
                    <a:pt x="60960" y="4763"/>
                    <a:pt x="142875" y="4763"/>
                  </a:cubicBezTo>
                  <a:lnTo>
                    <a:pt x="10287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0" name="Freeform 72"/>
            <p:cNvSpPr/>
            <p:nvPr/>
          </p:nvSpPr>
          <p:spPr>
            <a:xfrm>
              <a:off x="9805987" y="2817813"/>
              <a:ext cx="39687" cy="3175"/>
            </a:xfrm>
            <a:custGeom>
              <a:avLst/>
              <a:gdLst/>
              <a:ahLst/>
              <a:cxnLst/>
              <a:rect l="0" t="0" r="r" b="b"/>
              <a:pathLst>
                <a:path w="39688" h="3175">
                  <a:moveTo>
                    <a:pt x="39688" y="0"/>
                  </a:moveTo>
                  <a:lnTo>
                    <a:pt x="39688" y="0"/>
                  </a:lnTo>
                  <a:lnTo>
                    <a:pt x="0" y="3175"/>
                  </a:lnTo>
                  <a:lnTo>
                    <a:pt x="32128" y="3175"/>
                  </a:lnTo>
                  <a:lnTo>
                    <a:pt x="396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1" name="Freeform 73"/>
            <p:cNvSpPr/>
            <p:nvPr/>
          </p:nvSpPr>
          <p:spPr>
            <a:xfrm>
              <a:off x="8580438" y="2725738"/>
              <a:ext cx="66675" cy="3175"/>
            </a:xfrm>
            <a:custGeom>
              <a:avLst/>
              <a:gdLst/>
              <a:ahLst/>
              <a:cxnLst/>
              <a:rect l="0" t="0" r="r" b="b"/>
              <a:pathLst>
                <a:path w="66675" h="3175">
                  <a:moveTo>
                    <a:pt x="51435" y="3175"/>
                  </a:moveTo>
                  <a:lnTo>
                    <a:pt x="51435" y="3175"/>
                  </a:lnTo>
                  <a:lnTo>
                    <a:pt x="66675" y="3175"/>
                  </a:lnTo>
                  <a:lnTo>
                    <a:pt x="0" y="0"/>
                  </a:lnTo>
                  <a:lnTo>
                    <a:pt x="51435"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72" name="Freeform 74"/>
            <p:cNvSpPr/>
            <p:nvPr/>
          </p:nvSpPr>
          <p:spPr>
            <a:xfrm>
              <a:off x="8647113" y="2725738"/>
              <a:ext cx="15875" cy="3175"/>
            </a:xfrm>
            <a:custGeom>
              <a:avLst/>
              <a:gdLst/>
              <a:ahLst/>
              <a:cxnLst/>
              <a:rect l="0" t="0" r="r" b="b"/>
              <a:pathLst>
                <a:path w="15875" h="3175">
                  <a:moveTo>
                    <a:pt x="15875" y="0"/>
                  </a:moveTo>
                  <a:lnTo>
                    <a:pt x="15875" y="0"/>
                  </a:lnTo>
                  <a:lnTo>
                    <a:pt x="0" y="3175"/>
                  </a:lnTo>
                  <a:lnTo>
                    <a:pt x="1587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3" name="Freeform 75"/>
            <p:cNvSpPr/>
            <p:nvPr/>
          </p:nvSpPr>
          <p:spPr>
            <a:xfrm>
              <a:off x="9794874" y="2830513"/>
              <a:ext cx="90488" cy="1587"/>
            </a:xfrm>
            <a:custGeom>
              <a:avLst/>
              <a:gdLst/>
              <a:ahLst/>
              <a:cxnLst/>
              <a:rect l="0" t="0" r="r" b="b"/>
              <a:pathLst>
                <a:path w="90488" h="1587">
                  <a:moveTo>
                    <a:pt x="0" y="0"/>
                  </a:moveTo>
                  <a:lnTo>
                    <a:pt x="0" y="0"/>
                  </a:lnTo>
                  <a:lnTo>
                    <a:pt x="61609" y="1587"/>
                  </a:lnTo>
                  <a:lnTo>
                    <a:pt x="90488"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4" name="Freeform 76"/>
            <p:cNvSpPr/>
            <p:nvPr/>
          </p:nvSpPr>
          <p:spPr>
            <a:xfrm>
              <a:off x="9232901" y="2795588"/>
              <a:ext cx="84138" cy="3175"/>
            </a:xfrm>
            <a:custGeom>
              <a:avLst/>
              <a:gdLst/>
              <a:ahLst/>
              <a:cxnLst/>
              <a:rect l="0" t="0" r="r" b="b"/>
              <a:pathLst>
                <a:path w="84138" h="3175">
                  <a:moveTo>
                    <a:pt x="30596" y="3175"/>
                  </a:moveTo>
                  <a:lnTo>
                    <a:pt x="30596" y="3175"/>
                  </a:lnTo>
                  <a:lnTo>
                    <a:pt x="84138" y="3175"/>
                  </a:lnTo>
                  <a:cubicBezTo>
                    <a:pt x="74577" y="3175"/>
                    <a:pt x="0" y="0"/>
                    <a:pt x="30596"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75" name="Freeform 77"/>
            <p:cNvSpPr/>
            <p:nvPr/>
          </p:nvSpPr>
          <p:spPr>
            <a:xfrm>
              <a:off x="8158163" y="2725738"/>
              <a:ext cx="71438" cy="3175"/>
            </a:xfrm>
            <a:custGeom>
              <a:avLst/>
              <a:gdLst/>
              <a:ahLst/>
              <a:cxnLst/>
              <a:rect l="0" t="0" r="r" b="b"/>
              <a:pathLst>
                <a:path w="71438" h="3175">
                  <a:moveTo>
                    <a:pt x="65646" y="0"/>
                  </a:moveTo>
                  <a:lnTo>
                    <a:pt x="65646" y="0"/>
                  </a:lnTo>
                  <a:lnTo>
                    <a:pt x="0" y="3175"/>
                  </a:lnTo>
                  <a:lnTo>
                    <a:pt x="5792" y="3175"/>
                  </a:lnTo>
                  <a:lnTo>
                    <a:pt x="71438" y="0"/>
                  </a:lnTo>
                  <a:lnTo>
                    <a:pt x="65646"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6" name="Freeform 78"/>
            <p:cNvSpPr/>
            <p:nvPr/>
          </p:nvSpPr>
          <p:spPr>
            <a:xfrm>
              <a:off x="8734425" y="2814638"/>
              <a:ext cx="144463" cy="3175"/>
            </a:xfrm>
            <a:custGeom>
              <a:avLst/>
              <a:gdLst/>
              <a:ahLst/>
              <a:cxnLst/>
              <a:rect l="0" t="0" r="r" b="b"/>
              <a:pathLst>
                <a:path w="144463" h="3175">
                  <a:moveTo>
                    <a:pt x="106446" y="0"/>
                  </a:moveTo>
                  <a:lnTo>
                    <a:pt x="106446" y="0"/>
                  </a:lnTo>
                  <a:cubicBezTo>
                    <a:pt x="144463" y="3175"/>
                    <a:pt x="0" y="0"/>
                    <a:pt x="76033" y="3175"/>
                  </a:cubicBezTo>
                  <a:cubicBezTo>
                    <a:pt x="144463" y="3175"/>
                    <a:pt x="115951" y="1588"/>
                    <a:pt x="106446"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77" name="Freeform 79"/>
            <p:cNvSpPr/>
            <p:nvPr/>
          </p:nvSpPr>
          <p:spPr>
            <a:xfrm>
              <a:off x="8023224" y="2782888"/>
              <a:ext cx="26988" cy="1587"/>
            </a:xfrm>
            <a:custGeom>
              <a:avLst/>
              <a:gdLst/>
              <a:ahLst/>
              <a:cxnLst/>
              <a:rect l="0" t="0" r="r" b="b"/>
              <a:pathLst>
                <a:path w="26988" h="1587">
                  <a:moveTo>
                    <a:pt x="26988" y="0"/>
                  </a:moveTo>
                  <a:lnTo>
                    <a:pt x="26988" y="0"/>
                  </a:lnTo>
                  <a:cubicBezTo>
                    <a:pt x="17349" y="0"/>
                    <a:pt x="9639" y="0"/>
                    <a:pt x="0" y="1587"/>
                  </a:cubicBezTo>
                  <a:lnTo>
                    <a:pt x="2698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78" name="Freeform 80"/>
            <p:cNvSpPr/>
            <p:nvPr/>
          </p:nvSpPr>
          <p:spPr>
            <a:xfrm>
              <a:off x="8050212" y="2782888"/>
              <a:ext cx="77788" cy="1587"/>
            </a:xfrm>
            <a:custGeom>
              <a:avLst/>
              <a:gdLst/>
              <a:ahLst/>
              <a:cxnLst/>
              <a:rect l="0" t="0" r="r" b="b"/>
              <a:pathLst>
                <a:path w="77788" h="1587">
                  <a:moveTo>
                    <a:pt x="0" y="0"/>
                  </a:moveTo>
                  <a:lnTo>
                    <a:pt x="0" y="0"/>
                  </a:lnTo>
                  <a:cubicBezTo>
                    <a:pt x="29171" y="0"/>
                    <a:pt x="58341" y="1587"/>
                    <a:pt x="77788" y="1587"/>
                  </a:cubicBezTo>
                  <a:cubicBezTo>
                    <a:pt x="40839" y="0"/>
                    <a:pt x="29171"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79" name="Freeform 81"/>
            <p:cNvSpPr/>
            <p:nvPr/>
          </p:nvSpPr>
          <p:spPr>
            <a:xfrm>
              <a:off x="7715250" y="2779712"/>
              <a:ext cx="90488" cy="7936"/>
            </a:xfrm>
            <a:custGeom>
              <a:avLst/>
              <a:gdLst/>
              <a:ahLst/>
              <a:cxnLst/>
              <a:rect l="0" t="0" r="r" b="b"/>
              <a:pathLst>
                <a:path w="90488" h="7937">
                  <a:moveTo>
                    <a:pt x="9626" y="5291"/>
                  </a:moveTo>
                  <a:lnTo>
                    <a:pt x="9626" y="5291"/>
                  </a:lnTo>
                  <a:lnTo>
                    <a:pt x="34655" y="5291"/>
                  </a:lnTo>
                  <a:cubicBezTo>
                    <a:pt x="7701" y="7937"/>
                    <a:pt x="21178" y="7937"/>
                    <a:pt x="44281" y="5291"/>
                  </a:cubicBezTo>
                  <a:cubicBezTo>
                    <a:pt x="71235" y="5291"/>
                    <a:pt x="71235" y="2646"/>
                    <a:pt x="73161" y="2646"/>
                  </a:cubicBezTo>
                  <a:lnTo>
                    <a:pt x="90488" y="0"/>
                  </a:lnTo>
                  <a:lnTo>
                    <a:pt x="67385" y="2646"/>
                  </a:lnTo>
                  <a:cubicBezTo>
                    <a:pt x="25029" y="2646"/>
                    <a:pt x="0" y="2646"/>
                    <a:pt x="9626" y="529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0" name="Freeform 82"/>
            <p:cNvSpPr/>
            <p:nvPr/>
          </p:nvSpPr>
          <p:spPr>
            <a:xfrm>
              <a:off x="6508750" y="2713038"/>
              <a:ext cx="247650" cy="6350"/>
            </a:xfrm>
            <a:custGeom>
              <a:avLst/>
              <a:gdLst/>
              <a:ahLst/>
              <a:cxnLst/>
              <a:rect l="0" t="0" r="r" b="b"/>
              <a:pathLst>
                <a:path w="247650" h="6350">
                  <a:moveTo>
                    <a:pt x="0" y="0"/>
                  </a:moveTo>
                  <a:lnTo>
                    <a:pt x="0" y="0"/>
                  </a:lnTo>
                  <a:cubicBezTo>
                    <a:pt x="95988" y="2117"/>
                    <a:pt x="120945" y="2117"/>
                    <a:pt x="115186" y="4233"/>
                  </a:cubicBezTo>
                  <a:cubicBezTo>
                    <a:pt x="207335" y="6350"/>
                    <a:pt x="191977" y="0"/>
                    <a:pt x="247650" y="0"/>
                  </a:cubicBez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1" name="Freeform 83"/>
            <p:cNvSpPr/>
            <p:nvPr/>
          </p:nvSpPr>
          <p:spPr>
            <a:xfrm>
              <a:off x="6756400" y="2713038"/>
              <a:ext cx="33338" cy="0"/>
            </a:xfrm>
            <a:custGeom>
              <a:avLst/>
              <a:gdLst/>
              <a:ahLst/>
              <a:cxnLst/>
              <a:rect l="0" t="0" r="r" b="b"/>
              <a:pathLst>
                <a:path w="33338">
                  <a:moveTo>
                    <a:pt x="0" y="0"/>
                  </a:moveTo>
                  <a:lnTo>
                    <a:pt x="0" y="0"/>
                  </a:lnTo>
                  <a:lnTo>
                    <a:pt x="33338"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2" name="Freeform 84"/>
            <p:cNvSpPr/>
            <p:nvPr/>
          </p:nvSpPr>
          <p:spPr>
            <a:xfrm>
              <a:off x="8047038" y="2820988"/>
              <a:ext cx="58738" cy="4761"/>
            </a:xfrm>
            <a:custGeom>
              <a:avLst/>
              <a:gdLst/>
              <a:ahLst/>
              <a:cxnLst/>
              <a:rect l="0" t="0" r="r" b="b"/>
              <a:pathLst>
                <a:path w="58738" h="4762">
                  <a:moveTo>
                    <a:pt x="58738" y="0"/>
                  </a:moveTo>
                  <a:lnTo>
                    <a:pt x="58738" y="0"/>
                  </a:lnTo>
                  <a:lnTo>
                    <a:pt x="0" y="4762"/>
                  </a:lnTo>
                  <a:lnTo>
                    <a:pt x="20843" y="4762"/>
                  </a:lnTo>
                  <a:lnTo>
                    <a:pt x="587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83" name="Freeform 85"/>
            <p:cNvSpPr/>
            <p:nvPr/>
          </p:nvSpPr>
          <p:spPr>
            <a:xfrm>
              <a:off x="6348413" y="2711451"/>
              <a:ext cx="82549" cy="1587"/>
            </a:xfrm>
            <a:custGeom>
              <a:avLst/>
              <a:gdLst/>
              <a:ahLst/>
              <a:cxnLst/>
              <a:rect l="0" t="0" r="r" b="b"/>
              <a:pathLst>
                <a:path w="82550" h="1587">
                  <a:moveTo>
                    <a:pt x="17278" y="1587"/>
                  </a:moveTo>
                  <a:lnTo>
                    <a:pt x="17278" y="1587"/>
                  </a:lnTo>
                  <a:cubicBezTo>
                    <a:pt x="34556" y="1587"/>
                    <a:pt x="63352" y="1587"/>
                    <a:pt x="78710" y="1587"/>
                  </a:cubicBezTo>
                  <a:cubicBezTo>
                    <a:pt x="82550" y="0"/>
                    <a:pt x="0" y="1587"/>
                    <a:pt x="17278" y="158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4" name="Freeform 86"/>
            <p:cNvSpPr/>
            <p:nvPr/>
          </p:nvSpPr>
          <p:spPr>
            <a:xfrm>
              <a:off x="6734174" y="2771775"/>
              <a:ext cx="96838" cy="6350"/>
            </a:xfrm>
            <a:custGeom>
              <a:avLst/>
              <a:gdLst/>
              <a:ahLst/>
              <a:cxnLst/>
              <a:rect l="0" t="0" r="r" b="b"/>
              <a:pathLst>
                <a:path w="96838" h="6350">
                  <a:moveTo>
                    <a:pt x="0" y="4233"/>
                  </a:moveTo>
                  <a:lnTo>
                    <a:pt x="0" y="4233"/>
                  </a:lnTo>
                  <a:cubicBezTo>
                    <a:pt x="11621" y="6350"/>
                    <a:pt x="71660" y="4233"/>
                    <a:pt x="96838" y="6350"/>
                  </a:cubicBezTo>
                  <a:cubicBezTo>
                    <a:pt x="61976" y="4233"/>
                    <a:pt x="32925" y="0"/>
                    <a:pt x="0" y="4233"/>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5" name="Freeform 87"/>
            <p:cNvSpPr/>
            <p:nvPr/>
          </p:nvSpPr>
          <p:spPr>
            <a:xfrm>
              <a:off x="6091238" y="2722562"/>
              <a:ext cx="95250" cy="7936"/>
            </a:xfrm>
            <a:custGeom>
              <a:avLst/>
              <a:gdLst/>
              <a:ahLst/>
              <a:cxnLst/>
              <a:rect l="0" t="0" r="r" b="b"/>
              <a:pathLst>
                <a:path w="95250" h="7937">
                  <a:moveTo>
                    <a:pt x="0" y="1984"/>
                  </a:moveTo>
                  <a:lnTo>
                    <a:pt x="0" y="1984"/>
                  </a:lnTo>
                  <a:cubicBezTo>
                    <a:pt x="19439" y="3968"/>
                    <a:pt x="46653" y="3968"/>
                    <a:pt x="34990" y="7937"/>
                  </a:cubicBezTo>
                  <a:cubicBezTo>
                    <a:pt x="60260" y="5953"/>
                    <a:pt x="95250" y="0"/>
                    <a:pt x="0" y="1984"/>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6" name="Freeform 88"/>
            <p:cNvSpPr/>
            <p:nvPr/>
          </p:nvSpPr>
          <p:spPr>
            <a:xfrm>
              <a:off x="6559550" y="2773363"/>
              <a:ext cx="80963" cy="3175"/>
            </a:xfrm>
            <a:custGeom>
              <a:avLst/>
              <a:gdLst/>
              <a:ahLst/>
              <a:cxnLst/>
              <a:rect l="0" t="0" r="r" b="b"/>
              <a:pathLst>
                <a:path w="80963" h="3175">
                  <a:moveTo>
                    <a:pt x="0" y="3175"/>
                  </a:moveTo>
                  <a:lnTo>
                    <a:pt x="0" y="3175"/>
                  </a:lnTo>
                  <a:lnTo>
                    <a:pt x="15422" y="3175"/>
                  </a:lnTo>
                  <a:lnTo>
                    <a:pt x="80963" y="0"/>
                  </a:lnTo>
                  <a:lnTo>
                    <a:pt x="0"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87" name="Freeform 89"/>
            <p:cNvSpPr/>
            <p:nvPr/>
          </p:nvSpPr>
          <p:spPr>
            <a:xfrm>
              <a:off x="6640512" y="2806700"/>
              <a:ext cx="227013" cy="15875"/>
            </a:xfrm>
            <a:custGeom>
              <a:avLst/>
              <a:gdLst/>
              <a:ahLst/>
              <a:cxnLst/>
              <a:rect l="0" t="0" r="r" b="b"/>
              <a:pathLst>
                <a:path w="227013" h="15875">
                  <a:moveTo>
                    <a:pt x="153907" y="15875"/>
                  </a:moveTo>
                  <a:lnTo>
                    <a:pt x="153907" y="15875"/>
                  </a:lnTo>
                  <a:cubicBezTo>
                    <a:pt x="227013" y="11339"/>
                    <a:pt x="36553" y="6804"/>
                    <a:pt x="163526" y="2268"/>
                  </a:cubicBezTo>
                  <a:cubicBezTo>
                    <a:pt x="0" y="0"/>
                    <a:pt x="176993" y="9071"/>
                    <a:pt x="55791" y="9071"/>
                  </a:cubicBezTo>
                  <a:cubicBezTo>
                    <a:pt x="126973" y="9071"/>
                    <a:pt x="161602" y="13607"/>
                    <a:pt x="153907" y="158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88" name="Freeform 90"/>
            <p:cNvSpPr/>
            <p:nvPr/>
          </p:nvSpPr>
          <p:spPr>
            <a:xfrm>
              <a:off x="6661150" y="2814638"/>
              <a:ext cx="34924" cy="1587"/>
            </a:xfrm>
            <a:custGeom>
              <a:avLst/>
              <a:gdLst/>
              <a:ahLst/>
              <a:cxnLst/>
              <a:rect l="0" t="0" r="r" b="b"/>
              <a:pathLst>
                <a:path w="34925" h="1587">
                  <a:moveTo>
                    <a:pt x="34925" y="1587"/>
                  </a:moveTo>
                  <a:lnTo>
                    <a:pt x="34925" y="1587"/>
                  </a:lnTo>
                  <a:lnTo>
                    <a:pt x="0" y="0"/>
                  </a:lnTo>
                  <a:lnTo>
                    <a:pt x="34925"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89" name="Freeform 91"/>
            <p:cNvSpPr/>
            <p:nvPr/>
          </p:nvSpPr>
          <p:spPr>
            <a:xfrm>
              <a:off x="5661025" y="2789237"/>
              <a:ext cx="23813" cy="1587"/>
            </a:xfrm>
            <a:custGeom>
              <a:avLst/>
              <a:gdLst/>
              <a:ahLst/>
              <a:cxnLst/>
              <a:rect l="0" t="0" r="r" b="b"/>
              <a:pathLst>
                <a:path w="23813" h="1587">
                  <a:moveTo>
                    <a:pt x="0" y="1587"/>
                  </a:moveTo>
                  <a:lnTo>
                    <a:pt x="0" y="1587"/>
                  </a:lnTo>
                  <a:lnTo>
                    <a:pt x="23813" y="0"/>
                  </a:lnTo>
                  <a:lnTo>
                    <a:pt x="0"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90" name="Freeform 92"/>
            <p:cNvSpPr/>
            <p:nvPr/>
          </p:nvSpPr>
          <p:spPr>
            <a:xfrm>
              <a:off x="6162674" y="2814638"/>
              <a:ext cx="258763" cy="7936"/>
            </a:xfrm>
            <a:custGeom>
              <a:avLst/>
              <a:gdLst/>
              <a:ahLst/>
              <a:cxnLst/>
              <a:rect l="0" t="0" r="r" b="b"/>
              <a:pathLst>
                <a:path w="258763" h="7937">
                  <a:moveTo>
                    <a:pt x="147591" y="3968"/>
                  </a:moveTo>
                  <a:lnTo>
                    <a:pt x="147591" y="3968"/>
                  </a:lnTo>
                  <a:lnTo>
                    <a:pt x="258763" y="0"/>
                  </a:lnTo>
                  <a:cubicBezTo>
                    <a:pt x="184009" y="1984"/>
                    <a:pt x="0" y="1984"/>
                    <a:pt x="11501" y="7937"/>
                  </a:cubicBezTo>
                  <a:cubicBezTo>
                    <a:pt x="70920" y="7937"/>
                    <a:pt x="143757" y="7937"/>
                    <a:pt x="172509" y="5953"/>
                  </a:cubicBezTo>
                  <a:lnTo>
                    <a:pt x="147591" y="3968"/>
                  </a:lnTo>
                  <a:close/>
                </a:path>
              </a:pathLst>
            </a:custGeom>
            <a:grpFill/>
            <a:ln w="0">
              <a:noFill/>
              <a:prstDash val="solid"/>
              <a:round/>
            </a:ln>
          </p:spPr>
          <p:txBody>
            <a:bodyPr vert="horz" wrap="square" lIns="91440" tIns="45720" rIns="91440" bIns="45720" numCol="1" rtlCol="0" anchor="t"/>
            <a:lstStyle/>
            <a:p>
              <a:endParaRPr lang="en-US" dirty="0"/>
            </a:p>
          </p:txBody>
        </p:sp>
        <p:sp>
          <p:nvSpPr>
            <p:cNvPr id="91" name="Freeform 93"/>
            <p:cNvSpPr/>
            <p:nvPr/>
          </p:nvSpPr>
          <p:spPr>
            <a:xfrm>
              <a:off x="5019675" y="2713038"/>
              <a:ext cx="73025" cy="4761"/>
            </a:xfrm>
            <a:custGeom>
              <a:avLst/>
              <a:gdLst/>
              <a:ahLst/>
              <a:cxnLst/>
              <a:rect l="0" t="0" r="r" b="b"/>
              <a:pathLst>
                <a:path w="73025" h="4762">
                  <a:moveTo>
                    <a:pt x="24982" y="2381"/>
                  </a:moveTo>
                  <a:lnTo>
                    <a:pt x="24982" y="2381"/>
                  </a:lnTo>
                  <a:lnTo>
                    <a:pt x="73025" y="0"/>
                  </a:lnTo>
                  <a:lnTo>
                    <a:pt x="13452" y="0"/>
                  </a:lnTo>
                  <a:cubicBezTo>
                    <a:pt x="30747" y="0"/>
                    <a:pt x="0" y="4762"/>
                    <a:pt x="24982" y="238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2" name="Freeform 94"/>
            <p:cNvSpPr/>
            <p:nvPr/>
          </p:nvSpPr>
          <p:spPr>
            <a:xfrm>
              <a:off x="5021263" y="2713038"/>
              <a:ext cx="11113" cy="0"/>
            </a:xfrm>
            <a:custGeom>
              <a:avLst/>
              <a:gdLst/>
              <a:ahLst/>
              <a:cxnLst/>
              <a:rect l="0" t="0" r="r" b="b"/>
              <a:pathLst>
                <a:path w="11113">
                  <a:moveTo>
                    <a:pt x="0" y="0"/>
                  </a:moveTo>
                  <a:lnTo>
                    <a:pt x="0" y="0"/>
                  </a:lnTo>
                  <a:lnTo>
                    <a:pt x="11113"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93" name="Freeform 95"/>
            <p:cNvSpPr/>
            <p:nvPr/>
          </p:nvSpPr>
          <p:spPr>
            <a:xfrm>
              <a:off x="5864225" y="2784474"/>
              <a:ext cx="101600" cy="4761"/>
            </a:xfrm>
            <a:custGeom>
              <a:avLst/>
              <a:gdLst/>
              <a:ahLst/>
              <a:cxnLst/>
              <a:rect l="0" t="0" r="r" b="b"/>
              <a:pathLst>
                <a:path w="101600" h="4762">
                  <a:moveTo>
                    <a:pt x="5751" y="4762"/>
                  </a:moveTo>
                  <a:lnTo>
                    <a:pt x="5751" y="4762"/>
                  </a:lnTo>
                  <a:cubicBezTo>
                    <a:pt x="40257" y="4762"/>
                    <a:pt x="69011" y="4762"/>
                    <a:pt x="101600" y="2381"/>
                  </a:cubicBezTo>
                  <a:cubicBezTo>
                    <a:pt x="88181" y="2381"/>
                    <a:pt x="0" y="0"/>
                    <a:pt x="5751" y="4762"/>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4" name="Freeform 96"/>
            <p:cNvSpPr/>
            <p:nvPr/>
          </p:nvSpPr>
          <p:spPr>
            <a:xfrm>
              <a:off x="4703763" y="2722562"/>
              <a:ext cx="84138" cy="1587"/>
            </a:xfrm>
            <a:custGeom>
              <a:avLst/>
              <a:gdLst/>
              <a:ahLst/>
              <a:cxnLst/>
              <a:rect l="0" t="0" r="r" b="b"/>
              <a:pathLst>
                <a:path w="84138" h="1587">
                  <a:moveTo>
                    <a:pt x="5737" y="1587"/>
                  </a:moveTo>
                  <a:lnTo>
                    <a:pt x="5737" y="1587"/>
                  </a:lnTo>
                  <a:lnTo>
                    <a:pt x="84138" y="0"/>
                  </a:lnTo>
                  <a:lnTo>
                    <a:pt x="0" y="0"/>
                  </a:lnTo>
                  <a:lnTo>
                    <a:pt x="5737" y="1587"/>
                  </a:lnTo>
                  <a:close/>
                </a:path>
              </a:pathLst>
            </a:custGeom>
            <a:grpFill/>
            <a:ln w="0">
              <a:noFill/>
              <a:prstDash val="solid"/>
              <a:round/>
            </a:ln>
          </p:spPr>
          <p:txBody>
            <a:bodyPr vert="horz" wrap="square" lIns="91440" tIns="45720" rIns="91440" bIns="45720" numCol="1" rtlCol="0" anchor="t"/>
            <a:lstStyle/>
            <a:p>
              <a:endParaRPr lang="en-US" dirty="0"/>
            </a:p>
          </p:txBody>
        </p:sp>
        <p:sp>
          <p:nvSpPr>
            <p:cNvPr id="95" name="Freeform 97"/>
            <p:cNvSpPr/>
            <p:nvPr/>
          </p:nvSpPr>
          <p:spPr>
            <a:xfrm>
              <a:off x="4264025" y="2713038"/>
              <a:ext cx="77788" cy="4761"/>
            </a:xfrm>
            <a:custGeom>
              <a:avLst/>
              <a:gdLst/>
              <a:ahLst/>
              <a:cxnLst/>
              <a:rect l="0" t="0" r="r" b="b"/>
              <a:pathLst>
                <a:path w="77788" h="4762">
                  <a:moveTo>
                    <a:pt x="77788" y="2381"/>
                  </a:moveTo>
                  <a:lnTo>
                    <a:pt x="77788" y="2381"/>
                  </a:lnTo>
                  <a:lnTo>
                    <a:pt x="64507" y="0"/>
                  </a:lnTo>
                  <a:lnTo>
                    <a:pt x="0" y="2381"/>
                  </a:lnTo>
                  <a:lnTo>
                    <a:pt x="13281" y="4762"/>
                  </a:lnTo>
                  <a:lnTo>
                    <a:pt x="77788" y="2381"/>
                  </a:lnTo>
                  <a:close/>
                </a:path>
              </a:pathLst>
            </a:custGeom>
            <a:grpFill/>
            <a:ln w="0">
              <a:noFill/>
              <a:prstDash val="solid"/>
              <a:round/>
            </a:ln>
          </p:spPr>
          <p:txBody>
            <a:bodyPr vert="horz" wrap="square" lIns="91440" tIns="45720" rIns="91440" bIns="45720" numCol="1" rtlCol="0" anchor="t"/>
            <a:lstStyle/>
            <a:p>
              <a:endParaRPr lang="en-US" dirty="0"/>
            </a:p>
          </p:txBody>
        </p:sp>
        <p:sp>
          <p:nvSpPr>
            <p:cNvPr id="96" name="Freeform 98"/>
            <p:cNvSpPr/>
            <p:nvPr/>
          </p:nvSpPr>
          <p:spPr>
            <a:xfrm>
              <a:off x="4800600" y="2822575"/>
              <a:ext cx="117475" cy="7936"/>
            </a:xfrm>
            <a:custGeom>
              <a:avLst/>
              <a:gdLst/>
              <a:ahLst/>
              <a:cxnLst/>
              <a:rect l="0" t="0" r="r" b="b"/>
              <a:pathLst>
                <a:path w="117475" h="7937">
                  <a:moveTo>
                    <a:pt x="21184" y="5291"/>
                  </a:moveTo>
                  <a:lnTo>
                    <a:pt x="21184" y="5291"/>
                  </a:lnTo>
                  <a:cubicBezTo>
                    <a:pt x="75107" y="7937"/>
                    <a:pt x="117475" y="0"/>
                    <a:pt x="103994" y="0"/>
                  </a:cubicBezTo>
                  <a:lnTo>
                    <a:pt x="0" y="0"/>
                  </a:lnTo>
                  <a:cubicBezTo>
                    <a:pt x="25036" y="5291"/>
                    <a:pt x="28887" y="0"/>
                    <a:pt x="88588" y="0"/>
                  </a:cubicBezTo>
                  <a:lnTo>
                    <a:pt x="21184" y="5291"/>
                  </a:lnTo>
                  <a:close/>
                </a:path>
              </a:pathLst>
            </a:custGeom>
            <a:grpFill/>
            <a:ln w="0">
              <a:noFill/>
              <a:prstDash val="solid"/>
              <a:round/>
            </a:ln>
          </p:spPr>
          <p:txBody>
            <a:bodyPr vert="horz" wrap="square" lIns="91440" tIns="45720" rIns="91440" bIns="45720" numCol="1" rtlCol="0" anchor="t"/>
            <a:lstStyle/>
            <a:p>
              <a:endParaRPr lang="en-US" dirty="0"/>
            </a:p>
          </p:txBody>
        </p:sp>
        <p:sp>
          <p:nvSpPr>
            <p:cNvPr id="97" name="Freeform 99"/>
            <p:cNvSpPr/>
            <p:nvPr/>
          </p:nvSpPr>
          <p:spPr>
            <a:xfrm>
              <a:off x="187325" y="2714625"/>
              <a:ext cx="1925638" cy="31750"/>
            </a:xfrm>
            <a:custGeom>
              <a:avLst/>
              <a:gdLst/>
              <a:ahLst/>
              <a:cxnLst/>
              <a:rect l="0" t="0" r="r" b="b"/>
              <a:pathLst>
                <a:path w="1925638" h="31750">
                  <a:moveTo>
                    <a:pt x="1430803" y="13607"/>
                  </a:moveTo>
                  <a:lnTo>
                    <a:pt x="1430803" y="13607"/>
                  </a:lnTo>
                  <a:cubicBezTo>
                    <a:pt x="1453818" y="11339"/>
                    <a:pt x="1566978" y="11339"/>
                    <a:pt x="1572732" y="15875"/>
                  </a:cubicBezTo>
                  <a:cubicBezTo>
                    <a:pt x="1557389" y="15875"/>
                    <a:pt x="1496014" y="18143"/>
                    <a:pt x="1534373" y="18143"/>
                  </a:cubicBezTo>
                  <a:lnTo>
                    <a:pt x="1624517" y="11339"/>
                  </a:lnTo>
                  <a:cubicBezTo>
                    <a:pt x="1743431" y="15875"/>
                    <a:pt x="1534373" y="22679"/>
                    <a:pt x="1474916" y="24946"/>
                  </a:cubicBezTo>
                  <a:cubicBezTo>
                    <a:pt x="1595748" y="24946"/>
                    <a:pt x="1632189" y="20411"/>
                    <a:pt x="1760693" y="20411"/>
                  </a:cubicBezTo>
                  <a:cubicBezTo>
                    <a:pt x="1724252" y="20411"/>
                    <a:pt x="1699318" y="18143"/>
                    <a:pt x="1680139" y="15875"/>
                  </a:cubicBezTo>
                  <a:cubicBezTo>
                    <a:pt x="1674385" y="11339"/>
                    <a:pt x="1795216" y="13607"/>
                    <a:pt x="1881525" y="11339"/>
                  </a:cubicBezTo>
                  <a:cubicBezTo>
                    <a:pt x="1825904" y="9071"/>
                    <a:pt x="1858509" y="6804"/>
                    <a:pt x="1896869" y="4536"/>
                  </a:cubicBezTo>
                  <a:cubicBezTo>
                    <a:pt x="1904541" y="4536"/>
                    <a:pt x="1910294" y="4536"/>
                    <a:pt x="1912212" y="4536"/>
                  </a:cubicBezTo>
                  <a:lnTo>
                    <a:pt x="1925638" y="4536"/>
                  </a:lnTo>
                  <a:lnTo>
                    <a:pt x="1916048" y="4536"/>
                  </a:lnTo>
                  <a:cubicBezTo>
                    <a:pt x="1916048" y="2268"/>
                    <a:pt x="1914130" y="2268"/>
                    <a:pt x="1906458" y="2268"/>
                  </a:cubicBezTo>
                  <a:cubicBezTo>
                    <a:pt x="1835494" y="2268"/>
                    <a:pt x="1779873" y="0"/>
                    <a:pt x="1733841" y="0"/>
                  </a:cubicBezTo>
                  <a:cubicBezTo>
                    <a:pt x="1779873" y="6804"/>
                    <a:pt x="1576568" y="2268"/>
                    <a:pt x="1517111" y="4536"/>
                  </a:cubicBezTo>
                  <a:lnTo>
                    <a:pt x="1449983" y="4536"/>
                  </a:lnTo>
                  <a:lnTo>
                    <a:pt x="1425049" y="4536"/>
                  </a:lnTo>
                  <a:cubicBezTo>
                    <a:pt x="1419295" y="4536"/>
                    <a:pt x="1426967" y="2268"/>
                    <a:pt x="1465326" y="2268"/>
                  </a:cubicBezTo>
                  <a:cubicBezTo>
                    <a:pt x="1432721" y="2268"/>
                    <a:pt x="1327233" y="2268"/>
                    <a:pt x="1336823" y="4536"/>
                  </a:cubicBezTo>
                  <a:lnTo>
                    <a:pt x="1093241" y="6804"/>
                  </a:lnTo>
                  <a:cubicBezTo>
                    <a:pt x="1085569" y="6804"/>
                    <a:pt x="1077897" y="4536"/>
                    <a:pt x="1072143" y="4536"/>
                  </a:cubicBezTo>
                  <a:cubicBezTo>
                    <a:pt x="1062553" y="4536"/>
                    <a:pt x="1062553" y="6804"/>
                    <a:pt x="1062553" y="6804"/>
                  </a:cubicBezTo>
                  <a:lnTo>
                    <a:pt x="0" y="9071"/>
                  </a:lnTo>
                  <a:lnTo>
                    <a:pt x="151519" y="11339"/>
                  </a:lnTo>
                  <a:cubicBezTo>
                    <a:pt x="70965" y="18143"/>
                    <a:pt x="239746" y="13607"/>
                    <a:pt x="216730" y="18143"/>
                  </a:cubicBezTo>
                  <a:cubicBezTo>
                    <a:pt x="180289" y="20411"/>
                    <a:pt x="126586" y="20411"/>
                    <a:pt x="93980" y="18143"/>
                  </a:cubicBezTo>
                  <a:cubicBezTo>
                    <a:pt x="82473" y="20411"/>
                    <a:pt x="128504" y="22679"/>
                    <a:pt x="122750" y="27214"/>
                  </a:cubicBezTo>
                  <a:cubicBezTo>
                    <a:pt x="257007" y="29482"/>
                    <a:pt x="278105" y="15875"/>
                    <a:pt x="408527" y="18143"/>
                  </a:cubicBezTo>
                  <a:cubicBezTo>
                    <a:pt x="402773" y="22679"/>
                    <a:pt x="362496" y="24946"/>
                    <a:pt x="448804" y="24946"/>
                  </a:cubicBezTo>
                  <a:lnTo>
                    <a:pt x="427706" y="24946"/>
                  </a:lnTo>
                  <a:cubicBezTo>
                    <a:pt x="563882" y="20411"/>
                    <a:pt x="533195" y="31750"/>
                    <a:pt x="621421" y="22679"/>
                  </a:cubicBezTo>
                  <a:lnTo>
                    <a:pt x="617585" y="27214"/>
                  </a:lnTo>
                  <a:cubicBezTo>
                    <a:pt x="680878" y="24946"/>
                    <a:pt x="801710" y="24946"/>
                    <a:pt x="870757" y="22679"/>
                  </a:cubicBezTo>
                  <a:lnTo>
                    <a:pt x="866921" y="24946"/>
                  </a:lnTo>
                  <a:cubicBezTo>
                    <a:pt x="1056799" y="18143"/>
                    <a:pt x="974327" y="22679"/>
                    <a:pt x="1189139" y="20411"/>
                  </a:cubicBezTo>
                  <a:lnTo>
                    <a:pt x="1089405" y="24946"/>
                  </a:lnTo>
                  <a:cubicBezTo>
                    <a:pt x="1164206" y="27214"/>
                    <a:pt x="1181467" y="22679"/>
                    <a:pt x="1233252" y="22679"/>
                  </a:cubicBezTo>
                  <a:cubicBezTo>
                    <a:pt x="1229416" y="22679"/>
                    <a:pt x="1242842" y="27214"/>
                    <a:pt x="1192975" y="27214"/>
                  </a:cubicBezTo>
                  <a:lnTo>
                    <a:pt x="1453818" y="18143"/>
                  </a:lnTo>
                  <a:cubicBezTo>
                    <a:pt x="1515193" y="15875"/>
                    <a:pt x="1440393" y="15875"/>
                    <a:pt x="1430803" y="13607"/>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98" name="Freeform 100"/>
            <p:cNvSpPr/>
            <p:nvPr/>
          </p:nvSpPr>
          <p:spPr>
            <a:xfrm>
              <a:off x="1947862" y="2735263"/>
              <a:ext cx="47625" cy="0"/>
            </a:xfrm>
            <a:custGeom>
              <a:avLst/>
              <a:gdLst/>
              <a:ahLst/>
              <a:cxnLst/>
              <a:rect l="0" t="0" r="r" b="b"/>
              <a:pathLst>
                <a:path w="47625">
                  <a:moveTo>
                    <a:pt x="0" y="0"/>
                  </a:moveTo>
                  <a:lnTo>
                    <a:pt x="0" y="0"/>
                  </a:lnTo>
                  <a:lnTo>
                    <a:pt x="47625" y="0"/>
                  </a:lnTo>
                  <a:lnTo>
                    <a:pt x="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99" name="Freeform 101"/>
            <p:cNvSpPr/>
            <p:nvPr/>
          </p:nvSpPr>
          <p:spPr>
            <a:xfrm>
              <a:off x="112712" y="2724150"/>
              <a:ext cx="74612" cy="0"/>
            </a:xfrm>
            <a:custGeom>
              <a:avLst/>
              <a:gdLst/>
              <a:ahLst/>
              <a:cxnLst/>
              <a:rect l="0" t="0" r="r" b="b"/>
              <a:pathLst>
                <a:path w="74613">
                  <a:moveTo>
                    <a:pt x="0" y="0"/>
                  </a:moveTo>
                  <a:lnTo>
                    <a:pt x="0" y="0"/>
                  </a:lnTo>
                  <a:lnTo>
                    <a:pt x="74613" y="0"/>
                  </a:lnTo>
                  <a:cubicBezTo>
                    <a:pt x="51655" y="0"/>
                    <a:pt x="26784"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0" name="Freeform 102"/>
            <p:cNvSpPr/>
            <p:nvPr/>
          </p:nvSpPr>
          <p:spPr>
            <a:xfrm>
              <a:off x="2187575" y="2717800"/>
              <a:ext cx="176213" cy="6350"/>
            </a:xfrm>
            <a:custGeom>
              <a:avLst/>
              <a:gdLst/>
              <a:ahLst/>
              <a:cxnLst/>
              <a:rect l="0" t="0" r="r" b="b"/>
              <a:pathLst>
                <a:path w="176213" h="6350">
                  <a:moveTo>
                    <a:pt x="135990" y="6350"/>
                  </a:moveTo>
                  <a:lnTo>
                    <a:pt x="135990" y="6350"/>
                  </a:lnTo>
                  <a:cubicBezTo>
                    <a:pt x="90022" y="4233"/>
                    <a:pt x="168552" y="2117"/>
                    <a:pt x="176213" y="0"/>
                  </a:cubicBezTo>
                  <a:lnTo>
                    <a:pt x="15323" y="2117"/>
                  </a:lnTo>
                  <a:cubicBezTo>
                    <a:pt x="15323" y="2117"/>
                    <a:pt x="0" y="4233"/>
                    <a:pt x="3831" y="6350"/>
                  </a:cubicBezTo>
                  <a:lnTo>
                    <a:pt x="135990" y="6350"/>
                  </a:lnTo>
                  <a:close/>
                </a:path>
              </a:pathLst>
            </a:custGeom>
            <a:grpFill/>
            <a:ln w="0">
              <a:noFill/>
              <a:prstDash val="solid"/>
              <a:round/>
            </a:ln>
          </p:spPr>
          <p:txBody>
            <a:bodyPr vert="horz" wrap="square" lIns="91440" tIns="45720" rIns="91440" bIns="45720" numCol="1" rtlCol="0" anchor="t"/>
            <a:lstStyle/>
            <a:p>
              <a:endParaRPr lang="en-US" dirty="0"/>
            </a:p>
          </p:txBody>
        </p:sp>
        <p:sp>
          <p:nvSpPr>
            <p:cNvPr id="101" name="Freeform 103"/>
            <p:cNvSpPr/>
            <p:nvPr/>
          </p:nvSpPr>
          <p:spPr>
            <a:xfrm>
              <a:off x="2112962" y="2714625"/>
              <a:ext cx="90488" cy="4761"/>
            </a:xfrm>
            <a:custGeom>
              <a:avLst/>
              <a:gdLst/>
              <a:ahLst/>
              <a:cxnLst/>
              <a:rect l="0" t="0" r="r" b="b"/>
              <a:pathLst>
                <a:path w="90488" h="4762">
                  <a:moveTo>
                    <a:pt x="42356" y="0"/>
                  </a:moveTo>
                  <a:lnTo>
                    <a:pt x="42356" y="0"/>
                  </a:lnTo>
                  <a:cubicBezTo>
                    <a:pt x="36580" y="2381"/>
                    <a:pt x="21178" y="2381"/>
                    <a:pt x="0" y="4762"/>
                  </a:cubicBezTo>
                  <a:lnTo>
                    <a:pt x="90488" y="4762"/>
                  </a:lnTo>
                  <a:cubicBezTo>
                    <a:pt x="90488" y="2381"/>
                    <a:pt x="78936" y="0"/>
                    <a:pt x="42356"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2" name="Freeform 104"/>
            <p:cNvSpPr/>
            <p:nvPr/>
          </p:nvSpPr>
          <p:spPr>
            <a:xfrm>
              <a:off x="2101850" y="2811463"/>
              <a:ext cx="71438" cy="3175"/>
            </a:xfrm>
            <a:custGeom>
              <a:avLst/>
              <a:gdLst/>
              <a:ahLst/>
              <a:cxnLst/>
              <a:rect l="0" t="0" r="r" b="b"/>
              <a:pathLst>
                <a:path w="71438" h="3175">
                  <a:moveTo>
                    <a:pt x="71438" y="0"/>
                  </a:moveTo>
                  <a:lnTo>
                    <a:pt x="71438" y="0"/>
                  </a:lnTo>
                  <a:lnTo>
                    <a:pt x="42477" y="3175"/>
                  </a:lnTo>
                  <a:lnTo>
                    <a:pt x="0" y="3175"/>
                  </a:lnTo>
                  <a:lnTo>
                    <a:pt x="714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3" name="Freeform 105"/>
            <p:cNvSpPr/>
            <p:nvPr/>
          </p:nvSpPr>
          <p:spPr>
            <a:xfrm>
              <a:off x="1724025" y="2805113"/>
              <a:ext cx="120650" cy="4761"/>
            </a:xfrm>
            <a:custGeom>
              <a:avLst/>
              <a:gdLst/>
              <a:ahLst/>
              <a:cxnLst/>
              <a:rect l="0" t="0" r="r" b="b"/>
              <a:pathLst>
                <a:path w="120650" h="4762">
                  <a:moveTo>
                    <a:pt x="0" y="0"/>
                  </a:moveTo>
                  <a:lnTo>
                    <a:pt x="0" y="0"/>
                  </a:lnTo>
                  <a:cubicBezTo>
                    <a:pt x="34471" y="4762"/>
                    <a:pt x="99584" y="2381"/>
                    <a:pt x="120650" y="0"/>
                  </a:cubicBezTo>
                  <a:cubicBezTo>
                    <a:pt x="45962" y="0"/>
                    <a:pt x="78518"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4" name="Freeform 106"/>
            <p:cNvSpPr/>
            <p:nvPr/>
          </p:nvSpPr>
          <p:spPr>
            <a:xfrm>
              <a:off x="1744662" y="2833688"/>
              <a:ext cx="73025" cy="3175"/>
            </a:xfrm>
            <a:custGeom>
              <a:avLst/>
              <a:gdLst/>
              <a:ahLst/>
              <a:cxnLst/>
              <a:rect l="0" t="0" r="r" b="b"/>
              <a:pathLst>
                <a:path w="73025" h="3175">
                  <a:moveTo>
                    <a:pt x="73025" y="0"/>
                  </a:moveTo>
                  <a:lnTo>
                    <a:pt x="73025" y="0"/>
                  </a:lnTo>
                  <a:lnTo>
                    <a:pt x="0" y="3175"/>
                  </a:lnTo>
                  <a:lnTo>
                    <a:pt x="5765" y="3175"/>
                  </a:lnTo>
                  <a:lnTo>
                    <a:pt x="730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5" name="Freeform 107"/>
            <p:cNvSpPr/>
            <p:nvPr/>
          </p:nvSpPr>
          <p:spPr>
            <a:xfrm>
              <a:off x="-474662" y="2741613"/>
              <a:ext cx="34924" cy="0"/>
            </a:xfrm>
            <a:custGeom>
              <a:avLst/>
              <a:gdLst/>
              <a:ahLst/>
              <a:cxnLst/>
              <a:rect l="0" t="0" r="r" b="b"/>
              <a:pathLst>
                <a:path w="34925">
                  <a:moveTo>
                    <a:pt x="34925" y="0"/>
                  </a:moveTo>
                  <a:lnTo>
                    <a:pt x="34925" y="0"/>
                  </a:lnTo>
                  <a:lnTo>
                    <a:pt x="0" y="0"/>
                  </a:lnTo>
                  <a:lnTo>
                    <a:pt x="349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06" name="Freeform 108"/>
            <p:cNvSpPr/>
            <p:nvPr/>
          </p:nvSpPr>
          <p:spPr>
            <a:xfrm>
              <a:off x="-947737" y="2725738"/>
              <a:ext cx="1239838" cy="19050"/>
            </a:xfrm>
            <a:custGeom>
              <a:avLst/>
              <a:gdLst/>
              <a:ahLst/>
              <a:cxnLst/>
              <a:rect l="0" t="0" r="r" b="b"/>
              <a:pathLst>
                <a:path w="1239838" h="19050">
                  <a:moveTo>
                    <a:pt x="1126777" y="11906"/>
                  </a:moveTo>
                  <a:lnTo>
                    <a:pt x="1126777" y="11906"/>
                  </a:lnTo>
                  <a:cubicBezTo>
                    <a:pt x="956227" y="7144"/>
                    <a:pt x="1239838" y="7144"/>
                    <a:pt x="1186182" y="0"/>
                  </a:cubicBezTo>
                  <a:lnTo>
                    <a:pt x="1092284" y="2381"/>
                  </a:lnTo>
                  <a:lnTo>
                    <a:pt x="1099949" y="0"/>
                  </a:lnTo>
                  <a:lnTo>
                    <a:pt x="986888" y="2381"/>
                  </a:lnTo>
                  <a:cubicBezTo>
                    <a:pt x="1009883" y="4763"/>
                    <a:pt x="1027130" y="4763"/>
                    <a:pt x="1021381" y="7144"/>
                  </a:cubicBezTo>
                  <a:cubicBezTo>
                    <a:pt x="869994" y="7144"/>
                    <a:pt x="973474" y="4763"/>
                    <a:pt x="862329" y="0"/>
                  </a:cubicBezTo>
                  <a:lnTo>
                    <a:pt x="691780" y="0"/>
                  </a:lnTo>
                  <a:lnTo>
                    <a:pt x="705194" y="0"/>
                  </a:lnTo>
                  <a:cubicBezTo>
                    <a:pt x="691780" y="0"/>
                    <a:pt x="684115" y="0"/>
                    <a:pt x="680282" y="0"/>
                  </a:cubicBezTo>
                  <a:lnTo>
                    <a:pt x="105396" y="2381"/>
                  </a:lnTo>
                  <a:cubicBezTo>
                    <a:pt x="0" y="7144"/>
                    <a:pt x="162884" y="9525"/>
                    <a:pt x="86233" y="14288"/>
                  </a:cubicBezTo>
                  <a:cubicBezTo>
                    <a:pt x="206959" y="14288"/>
                    <a:pt x="387090" y="19050"/>
                    <a:pt x="396671" y="11906"/>
                  </a:cubicBezTo>
                  <a:cubicBezTo>
                    <a:pt x="392839" y="11906"/>
                    <a:pt x="385174" y="14288"/>
                    <a:pt x="410086" y="14288"/>
                  </a:cubicBezTo>
                  <a:lnTo>
                    <a:pt x="479072" y="9525"/>
                  </a:lnTo>
                  <a:lnTo>
                    <a:pt x="413918" y="7144"/>
                  </a:lnTo>
                  <a:cubicBezTo>
                    <a:pt x="482904" y="2381"/>
                    <a:pt x="710943" y="2381"/>
                    <a:pt x="753101" y="7144"/>
                  </a:cubicBezTo>
                  <a:cubicBezTo>
                    <a:pt x="622793" y="9525"/>
                    <a:pt x="687947" y="14288"/>
                    <a:pt x="507816" y="11906"/>
                  </a:cubicBezTo>
                  <a:cubicBezTo>
                    <a:pt x="515481" y="14288"/>
                    <a:pt x="548058" y="16669"/>
                    <a:pt x="507816" y="16669"/>
                  </a:cubicBezTo>
                  <a:cubicBezTo>
                    <a:pt x="718608" y="14288"/>
                    <a:pt x="908320" y="19050"/>
                    <a:pt x="1126777" y="11906"/>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7" name="Freeform 109"/>
            <p:cNvSpPr/>
            <p:nvPr/>
          </p:nvSpPr>
          <p:spPr>
            <a:xfrm>
              <a:off x="-1944688" y="2741613"/>
              <a:ext cx="4763" cy="0"/>
            </a:xfrm>
            <a:custGeom>
              <a:avLst/>
              <a:gdLst/>
              <a:ahLst/>
              <a:cxnLst/>
              <a:rect l="0" t="0" r="r" b="b"/>
              <a:pathLst>
                <a:path w="4763">
                  <a:moveTo>
                    <a:pt x="2382" y="0"/>
                  </a:moveTo>
                  <a:lnTo>
                    <a:pt x="2382" y="0"/>
                  </a:lnTo>
                  <a:lnTo>
                    <a:pt x="4763" y="0"/>
                  </a:lnTo>
                  <a:cubicBezTo>
                    <a:pt x="0" y="0"/>
                    <a:pt x="0" y="0"/>
                    <a:pt x="2382"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08" name="Freeform 110"/>
            <p:cNvSpPr/>
            <p:nvPr/>
          </p:nvSpPr>
          <p:spPr>
            <a:xfrm>
              <a:off x="-1939924" y="2735263"/>
              <a:ext cx="173038" cy="6350"/>
            </a:xfrm>
            <a:custGeom>
              <a:avLst/>
              <a:gdLst/>
              <a:ahLst/>
              <a:cxnLst/>
              <a:rect l="0" t="0" r="r" b="b"/>
              <a:pathLst>
                <a:path w="173038" h="6350">
                  <a:moveTo>
                    <a:pt x="69215" y="6350"/>
                  </a:moveTo>
                  <a:lnTo>
                    <a:pt x="69215" y="6350"/>
                  </a:lnTo>
                  <a:lnTo>
                    <a:pt x="173038" y="0"/>
                  </a:lnTo>
                  <a:lnTo>
                    <a:pt x="11536" y="2117"/>
                  </a:lnTo>
                  <a:lnTo>
                    <a:pt x="0" y="6350"/>
                  </a:lnTo>
                  <a:cubicBezTo>
                    <a:pt x="15381" y="4233"/>
                    <a:pt x="71138" y="2117"/>
                    <a:pt x="92287" y="4233"/>
                  </a:cubicBezTo>
                  <a:lnTo>
                    <a:pt x="69215" y="6350"/>
                  </a:lnTo>
                  <a:close/>
                </a:path>
              </a:pathLst>
            </a:custGeom>
            <a:grpFill/>
            <a:ln w="0">
              <a:noFill/>
              <a:prstDash val="solid"/>
              <a:round/>
            </a:ln>
          </p:spPr>
          <p:txBody>
            <a:bodyPr vert="horz" wrap="square" lIns="91440" tIns="45720" rIns="91440" bIns="45720" numCol="1" rtlCol="0" anchor="t"/>
            <a:lstStyle/>
            <a:p>
              <a:endParaRPr lang="en-US" dirty="0"/>
            </a:p>
          </p:txBody>
        </p:sp>
        <p:sp>
          <p:nvSpPr>
            <p:cNvPr id="109" name="Freeform 111"/>
            <p:cNvSpPr/>
            <p:nvPr/>
          </p:nvSpPr>
          <p:spPr>
            <a:xfrm>
              <a:off x="-1773238" y="2733675"/>
              <a:ext cx="123825" cy="12700"/>
            </a:xfrm>
            <a:custGeom>
              <a:avLst/>
              <a:gdLst/>
              <a:ahLst/>
              <a:cxnLst/>
              <a:rect l="0" t="0" r="r" b="b"/>
              <a:pathLst>
                <a:path w="123825" h="12700">
                  <a:moveTo>
                    <a:pt x="123825" y="0"/>
                  </a:moveTo>
                  <a:lnTo>
                    <a:pt x="123825" y="0"/>
                  </a:lnTo>
                  <a:cubicBezTo>
                    <a:pt x="41910" y="2117"/>
                    <a:pt x="47625" y="6350"/>
                    <a:pt x="91440" y="8467"/>
                  </a:cubicBezTo>
                  <a:cubicBezTo>
                    <a:pt x="15240" y="10583"/>
                    <a:pt x="51435" y="2117"/>
                    <a:pt x="0" y="8467"/>
                  </a:cubicBezTo>
                  <a:cubicBezTo>
                    <a:pt x="1905" y="12700"/>
                    <a:pt x="95250" y="10583"/>
                    <a:pt x="116205" y="8467"/>
                  </a:cubicBezTo>
                  <a:lnTo>
                    <a:pt x="123825"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0" name="Freeform 112"/>
            <p:cNvSpPr/>
            <p:nvPr/>
          </p:nvSpPr>
          <p:spPr>
            <a:xfrm>
              <a:off x="-1057275" y="2735263"/>
              <a:ext cx="57150" cy="3175"/>
            </a:xfrm>
            <a:custGeom>
              <a:avLst/>
              <a:gdLst/>
              <a:ahLst/>
              <a:cxnLst/>
              <a:rect l="0" t="0" r="r" b="b"/>
              <a:pathLst>
                <a:path w="57150" h="3175">
                  <a:moveTo>
                    <a:pt x="22860" y="0"/>
                  </a:moveTo>
                  <a:lnTo>
                    <a:pt x="22860" y="0"/>
                  </a:lnTo>
                  <a:lnTo>
                    <a:pt x="0" y="3175"/>
                  </a:lnTo>
                  <a:lnTo>
                    <a:pt x="57150" y="3175"/>
                  </a:lnTo>
                  <a:lnTo>
                    <a:pt x="22860"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1" name="Freeform 113"/>
            <p:cNvSpPr/>
            <p:nvPr/>
          </p:nvSpPr>
          <p:spPr>
            <a:xfrm>
              <a:off x="-1116013" y="2738438"/>
              <a:ext cx="58738" cy="3175"/>
            </a:xfrm>
            <a:custGeom>
              <a:avLst/>
              <a:gdLst/>
              <a:ahLst/>
              <a:cxnLst/>
              <a:rect l="0" t="0" r="r" b="b"/>
              <a:pathLst>
                <a:path w="58738" h="3175">
                  <a:moveTo>
                    <a:pt x="58738" y="0"/>
                  </a:moveTo>
                  <a:lnTo>
                    <a:pt x="58738" y="0"/>
                  </a:lnTo>
                  <a:lnTo>
                    <a:pt x="0" y="0"/>
                  </a:lnTo>
                  <a:cubicBezTo>
                    <a:pt x="3916" y="0"/>
                    <a:pt x="7832" y="1588"/>
                    <a:pt x="17621" y="3175"/>
                  </a:cubicBezTo>
                  <a:lnTo>
                    <a:pt x="587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2" name="Freeform 114"/>
            <p:cNvSpPr/>
            <p:nvPr/>
          </p:nvSpPr>
          <p:spPr>
            <a:xfrm>
              <a:off x="-1349374" y="2735263"/>
              <a:ext cx="84138" cy="0"/>
            </a:xfrm>
            <a:custGeom>
              <a:avLst/>
              <a:gdLst/>
              <a:ahLst/>
              <a:cxnLst/>
              <a:rect l="0" t="0" r="r" b="b"/>
              <a:pathLst>
                <a:path w="84138">
                  <a:moveTo>
                    <a:pt x="84138" y="0"/>
                  </a:moveTo>
                  <a:lnTo>
                    <a:pt x="84138" y="0"/>
                  </a:lnTo>
                  <a:lnTo>
                    <a:pt x="0" y="0"/>
                  </a:lnTo>
                  <a:lnTo>
                    <a:pt x="841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3" name="Freeform 115"/>
            <p:cNvSpPr/>
            <p:nvPr/>
          </p:nvSpPr>
          <p:spPr>
            <a:xfrm>
              <a:off x="-1265237" y="2735263"/>
              <a:ext cx="65088" cy="3175"/>
            </a:xfrm>
            <a:custGeom>
              <a:avLst/>
              <a:gdLst/>
              <a:ahLst/>
              <a:cxnLst/>
              <a:rect l="0" t="0" r="r" b="b"/>
              <a:pathLst>
                <a:path w="65088" h="3175">
                  <a:moveTo>
                    <a:pt x="65088" y="3175"/>
                  </a:moveTo>
                  <a:lnTo>
                    <a:pt x="65088" y="3175"/>
                  </a:lnTo>
                  <a:lnTo>
                    <a:pt x="63174" y="0"/>
                  </a:lnTo>
                  <a:lnTo>
                    <a:pt x="0" y="0"/>
                  </a:lnTo>
                  <a:lnTo>
                    <a:pt x="65088" y="3175"/>
                  </a:lnTo>
                  <a:close/>
                </a:path>
              </a:pathLst>
            </a:custGeom>
            <a:grpFill/>
            <a:ln w="0">
              <a:noFill/>
              <a:prstDash val="solid"/>
              <a:round/>
            </a:ln>
          </p:spPr>
          <p:txBody>
            <a:bodyPr vert="horz" wrap="square" lIns="91440" tIns="45720" rIns="91440" bIns="45720" numCol="1" rtlCol="0" anchor="t"/>
            <a:lstStyle/>
            <a:p>
              <a:endParaRPr lang="en-US" dirty="0"/>
            </a:p>
          </p:txBody>
        </p:sp>
        <p:sp>
          <p:nvSpPr>
            <p:cNvPr id="114" name="Freeform 116"/>
            <p:cNvSpPr/>
            <p:nvPr/>
          </p:nvSpPr>
          <p:spPr>
            <a:xfrm>
              <a:off x="-1219200" y="2728913"/>
              <a:ext cx="103188" cy="9525"/>
            </a:xfrm>
            <a:custGeom>
              <a:avLst/>
              <a:gdLst/>
              <a:ahLst/>
              <a:cxnLst/>
              <a:rect l="0" t="0" r="r" b="b"/>
              <a:pathLst>
                <a:path w="103188" h="9525">
                  <a:moveTo>
                    <a:pt x="103188" y="9525"/>
                  </a:moveTo>
                  <a:lnTo>
                    <a:pt x="103188" y="9525"/>
                  </a:lnTo>
                  <a:cubicBezTo>
                    <a:pt x="93634" y="4763"/>
                    <a:pt x="82168" y="0"/>
                    <a:pt x="0" y="2381"/>
                  </a:cubicBezTo>
                  <a:lnTo>
                    <a:pt x="17198" y="7144"/>
                  </a:lnTo>
                  <a:lnTo>
                    <a:pt x="103188" y="9525"/>
                  </a:lnTo>
                  <a:close/>
                </a:path>
              </a:pathLst>
            </a:custGeom>
            <a:grpFill/>
            <a:ln w="0">
              <a:noFill/>
              <a:prstDash val="solid"/>
              <a:round/>
            </a:ln>
          </p:spPr>
          <p:txBody>
            <a:bodyPr vert="horz" wrap="square" lIns="91440" tIns="45720" rIns="91440" bIns="45720" numCol="1" rtlCol="0" anchor="t"/>
            <a:lstStyle/>
            <a:p>
              <a:endParaRPr lang="en-US" dirty="0"/>
            </a:p>
          </p:txBody>
        </p:sp>
        <p:sp>
          <p:nvSpPr>
            <p:cNvPr id="115" name="Freeform 117"/>
            <p:cNvSpPr/>
            <p:nvPr/>
          </p:nvSpPr>
          <p:spPr>
            <a:xfrm>
              <a:off x="1225550" y="2830513"/>
              <a:ext cx="73025" cy="3175"/>
            </a:xfrm>
            <a:custGeom>
              <a:avLst/>
              <a:gdLst/>
              <a:ahLst/>
              <a:cxnLst/>
              <a:rect l="0" t="0" r="r" b="b"/>
              <a:pathLst>
                <a:path w="73025" h="3175">
                  <a:moveTo>
                    <a:pt x="65338" y="0"/>
                  </a:moveTo>
                  <a:lnTo>
                    <a:pt x="65338" y="0"/>
                  </a:lnTo>
                  <a:lnTo>
                    <a:pt x="0" y="1588"/>
                  </a:lnTo>
                  <a:lnTo>
                    <a:pt x="7687" y="3175"/>
                  </a:lnTo>
                  <a:lnTo>
                    <a:pt x="73025" y="1588"/>
                  </a:lnTo>
                  <a:lnTo>
                    <a:pt x="65338" y="0"/>
                  </a:lnTo>
                  <a:close/>
                </a:path>
              </a:pathLst>
            </a:custGeom>
            <a:grpFill/>
            <a:ln w="0">
              <a:noFill/>
              <a:prstDash val="solid"/>
              <a:round/>
            </a:ln>
          </p:spPr>
          <p:txBody>
            <a:bodyPr vert="horz" wrap="square" lIns="91440" tIns="45720" rIns="91440" bIns="45720" numCol="1" rtlCol="0" anchor="t"/>
            <a:lstStyle/>
            <a:p>
              <a:endParaRPr lang="en-US" dirty="0"/>
            </a:p>
          </p:txBody>
        </p:sp>
        <p:sp>
          <p:nvSpPr>
            <p:cNvPr id="116" name="Freeform 118"/>
            <p:cNvSpPr/>
            <p:nvPr/>
          </p:nvSpPr>
          <p:spPr>
            <a:xfrm>
              <a:off x="874712" y="2827338"/>
              <a:ext cx="39687" cy="3175"/>
            </a:xfrm>
            <a:custGeom>
              <a:avLst/>
              <a:gdLst/>
              <a:ahLst/>
              <a:cxnLst/>
              <a:rect l="0" t="0" r="r" b="b"/>
              <a:pathLst>
                <a:path w="39688" h="3175">
                  <a:moveTo>
                    <a:pt x="39688" y="0"/>
                  </a:moveTo>
                  <a:lnTo>
                    <a:pt x="39688" y="0"/>
                  </a:lnTo>
                  <a:lnTo>
                    <a:pt x="0" y="3175"/>
                  </a:lnTo>
                  <a:cubicBezTo>
                    <a:pt x="17009" y="3175"/>
                    <a:pt x="30238" y="3175"/>
                    <a:pt x="39688"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17" name="Freeform 119"/>
            <p:cNvSpPr/>
            <p:nvPr/>
          </p:nvSpPr>
          <p:spPr>
            <a:xfrm>
              <a:off x="417512" y="2827338"/>
              <a:ext cx="457200" cy="31750"/>
            </a:xfrm>
            <a:custGeom>
              <a:avLst/>
              <a:gdLst/>
              <a:ahLst/>
              <a:cxnLst/>
              <a:rect l="0" t="0" r="r" b="b"/>
              <a:pathLst>
                <a:path w="457200" h="31750">
                  <a:moveTo>
                    <a:pt x="217074" y="27214"/>
                  </a:moveTo>
                  <a:lnTo>
                    <a:pt x="217074" y="27214"/>
                  </a:lnTo>
                  <a:cubicBezTo>
                    <a:pt x="140234" y="22679"/>
                    <a:pt x="322729" y="20411"/>
                    <a:pt x="180575" y="20411"/>
                  </a:cubicBezTo>
                  <a:cubicBezTo>
                    <a:pt x="169049" y="15875"/>
                    <a:pt x="234363" y="11339"/>
                    <a:pt x="301598" y="13607"/>
                  </a:cubicBezTo>
                  <a:cubicBezTo>
                    <a:pt x="297756" y="15875"/>
                    <a:pt x="236284" y="15875"/>
                    <a:pt x="278546" y="18143"/>
                  </a:cubicBezTo>
                  <a:cubicBezTo>
                    <a:pt x="322729" y="15875"/>
                    <a:pt x="340019" y="18143"/>
                    <a:pt x="324650" y="13607"/>
                  </a:cubicBezTo>
                  <a:cubicBezTo>
                    <a:pt x="399570" y="9071"/>
                    <a:pt x="407254" y="6804"/>
                    <a:pt x="457200" y="2268"/>
                  </a:cubicBezTo>
                  <a:cubicBezTo>
                    <a:pt x="366913" y="4536"/>
                    <a:pt x="176733" y="0"/>
                    <a:pt x="61472" y="6804"/>
                  </a:cubicBezTo>
                  <a:cubicBezTo>
                    <a:pt x="0" y="13607"/>
                    <a:pt x="38420" y="20411"/>
                    <a:pt x="36499" y="29482"/>
                  </a:cubicBezTo>
                  <a:cubicBezTo>
                    <a:pt x="46104" y="31750"/>
                    <a:pt x="211311" y="31750"/>
                    <a:pt x="217074" y="27214"/>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18" name="Freeform 120"/>
            <p:cNvSpPr/>
            <p:nvPr/>
          </p:nvSpPr>
          <p:spPr>
            <a:xfrm>
              <a:off x="755650" y="2859086"/>
              <a:ext cx="68263" cy="4761"/>
            </a:xfrm>
            <a:custGeom>
              <a:avLst/>
              <a:gdLst/>
              <a:ahLst/>
              <a:cxnLst/>
              <a:rect l="0" t="0" r="r" b="b"/>
              <a:pathLst>
                <a:path w="68263" h="4762">
                  <a:moveTo>
                    <a:pt x="0" y="2381"/>
                  </a:moveTo>
                  <a:lnTo>
                    <a:pt x="0" y="2381"/>
                  </a:lnTo>
                  <a:cubicBezTo>
                    <a:pt x="36028" y="4762"/>
                    <a:pt x="45509" y="2381"/>
                    <a:pt x="68263" y="2381"/>
                  </a:cubicBezTo>
                  <a:cubicBezTo>
                    <a:pt x="62574" y="0"/>
                    <a:pt x="28443" y="2381"/>
                    <a:pt x="0" y="2381"/>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19" name="Freeform 121"/>
            <p:cNvSpPr/>
            <p:nvPr/>
          </p:nvSpPr>
          <p:spPr>
            <a:xfrm>
              <a:off x="-133350" y="2798763"/>
              <a:ext cx="111124" cy="4761"/>
            </a:xfrm>
            <a:custGeom>
              <a:avLst/>
              <a:gdLst/>
              <a:ahLst/>
              <a:cxnLst/>
              <a:rect l="0" t="0" r="r" b="b"/>
              <a:pathLst>
                <a:path w="111125" h="4762">
                  <a:moveTo>
                    <a:pt x="70890" y="0"/>
                  </a:moveTo>
                  <a:lnTo>
                    <a:pt x="70890" y="0"/>
                  </a:lnTo>
                  <a:cubicBezTo>
                    <a:pt x="65142" y="2381"/>
                    <a:pt x="0" y="2381"/>
                    <a:pt x="13412" y="4762"/>
                  </a:cubicBezTo>
                  <a:lnTo>
                    <a:pt x="111125" y="4762"/>
                  </a:lnTo>
                  <a:cubicBezTo>
                    <a:pt x="88134" y="4762"/>
                    <a:pt x="80470" y="2381"/>
                    <a:pt x="7089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0" name="Freeform 122"/>
            <p:cNvSpPr/>
            <p:nvPr/>
          </p:nvSpPr>
          <p:spPr>
            <a:xfrm>
              <a:off x="-22225" y="2800350"/>
              <a:ext cx="44450" cy="3175"/>
            </a:xfrm>
            <a:custGeom>
              <a:avLst/>
              <a:gdLst/>
              <a:ahLst/>
              <a:cxnLst/>
              <a:rect l="0" t="0" r="r" b="b"/>
              <a:pathLst>
                <a:path w="44450" h="3175">
                  <a:moveTo>
                    <a:pt x="44450" y="0"/>
                  </a:moveTo>
                  <a:lnTo>
                    <a:pt x="44450" y="0"/>
                  </a:lnTo>
                  <a:lnTo>
                    <a:pt x="0" y="3175"/>
                  </a:lnTo>
                  <a:cubicBezTo>
                    <a:pt x="11596" y="3175"/>
                    <a:pt x="25124" y="3175"/>
                    <a:pt x="4445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1" name="Freeform 123"/>
            <p:cNvSpPr/>
            <p:nvPr/>
          </p:nvSpPr>
          <p:spPr>
            <a:xfrm>
              <a:off x="-66675" y="2798763"/>
              <a:ext cx="6350" cy="0"/>
            </a:xfrm>
            <a:custGeom>
              <a:avLst/>
              <a:gdLst/>
              <a:ahLst/>
              <a:cxnLst/>
              <a:rect l="0" t="0" r="r" b="b"/>
              <a:pathLst>
                <a:path w="6350">
                  <a:moveTo>
                    <a:pt x="0" y="0"/>
                  </a:moveTo>
                  <a:lnTo>
                    <a:pt x="0" y="0"/>
                  </a:lnTo>
                  <a:lnTo>
                    <a:pt x="4233" y="0"/>
                  </a:lnTo>
                  <a:cubicBezTo>
                    <a:pt x="6350" y="0"/>
                    <a:pt x="6350" y="0"/>
                    <a:pt x="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2" name="Freeform 124"/>
            <p:cNvSpPr/>
            <p:nvPr/>
          </p:nvSpPr>
          <p:spPr>
            <a:xfrm>
              <a:off x="-1566863" y="2730500"/>
              <a:ext cx="65088" cy="3175"/>
            </a:xfrm>
            <a:custGeom>
              <a:avLst/>
              <a:gdLst/>
              <a:ahLst/>
              <a:cxnLst/>
              <a:rect l="0" t="0" r="r" b="b"/>
              <a:pathLst>
                <a:path w="65088" h="3175">
                  <a:moveTo>
                    <a:pt x="63174" y="3175"/>
                  </a:moveTo>
                  <a:lnTo>
                    <a:pt x="63174" y="3175"/>
                  </a:lnTo>
                  <a:cubicBezTo>
                    <a:pt x="65088" y="0"/>
                    <a:pt x="22972" y="3175"/>
                    <a:pt x="0" y="3175"/>
                  </a:cubicBezTo>
                  <a:cubicBezTo>
                    <a:pt x="17229" y="3175"/>
                    <a:pt x="42116" y="3175"/>
                    <a:pt x="63174" y="3175"/>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3" name="Freeform 125"/>
            <p:cNvSpPr/>
            <p:nvPr/>
          </p:nvSpPr>
          <p:spPr>
            <a:xfrm>
              <a:off x="-3175000" y="2740024"/>
              <a:ext cx="38100" cy="0"/>
            </a:xfrm>
            <a:custGeom>
              <a:avLst/>
              <a:gdLst/>
              <a:ahLst/>
              <a:cxnLst/>
              <a:rect l="0" t="0" r="r" b="b"/>
              <a:pathLst>
                <a:path w="38100">
                  <a:moveTo>
                    <a:pt x="38100" y="0"/>
                  </a:moveTo>
                  <a:lnTo>
                    <a:pt x="38100" y="0"/>
                  </a:lnTo>
                  <a:lnTo>
                    <a:pt x="0" y="0"/>
                  </a:lnTo>
                  <a:cubicBezTo>
                    <a:pt x="13335" y="0"/>
                    <a:pt x="20955" y="0"/>
                    <a:pt x="3810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4" name="Freeform 126"/>
            <p:cNvSpPr/>
            <p:nvPr/>
          </p:nvSpPr>
          <p:spPr>
            <a:xfrm>
              <a:off x="-3735388" y="2803525"/>
              <a:ext cx="6350" cy="1587"/>
            </a:xfrm>
            <a:custGeom>
              <a:avLst/>
              <a:gdLst/>
              <a:ahLst/>
              <a:cxnLst/>
              <a:rect l="0" t="0" r="r" b="b"/>
              <a:pathLst>
                <a:path w="6350" h="1587">
                  <a:moveTo>
                    <a:pt x="6350" y="0"/>
                  </a:moveTo>
                  <a:lnTo>
                    <a:pt x="6350" y="0"/>
                  </a:lnTo>
                  <a:cubicBezTo>
                    <a:pt x="4763" y="0"/>
                    <a:pt x="3175" y="1587"/>
                    <a:pt x="0" y="1587"/>
                  </a:cubicBezTo>
                  <a:cubicBezTo>
                    <a:pt x="3175" y="1587"/>
                    <a:pt x="4763" y="1587"/>
                    <a:pt x="6350" y="0"/>
                  </a:cubicBezTo>
                  <a:close/>
                </a:path>
              </a:pathLst>
            </a:custGeom>
            <a:grpFill/>
            <a:ln w="0">
              <a:noFill/>
              <a:prstDash val="solid"/>
              <a:round/>
            </a:ln>
          </p:spPr>
          <p:txBody>
            <a:bodyPr vert="horz" wrap="square" lIns="91440" tIns="45720" rIns="91440" bIns="45720" numCol="1" rtlCol="0" anchor="t"/>
            <a:lstStyle/>
            <a:p>
              <a:endParaRPr lang="en-US" dirty="0"/>
            </a:p>
          </p:txBody>
        </p:sp>
        <p:sp>
          <p:nvSpPr>
            <p:cNvPr id="125" name="Freeform 127"/>
            <p:cNvSpPr/>
            <p:nvPr/>
          </p:nvSpPr>
          <p:spPr>
            <a:xfrm>
              <a:off x="-3924300" y="2803525"/>
              <a:ext cx="188913" cy="3175"/>
            </a:xfrm>
            <a:custGeom>
              <a:avLst/>
              <a:gdLst/>
              <a:ahLst/>
              <a:cxnLst/>
              <a:rect l="0" t="0" r="r" b="b"/>
              <a:pathLst>
                <a:path w="188913" h="3175">
                  <a:moveTo>
                    <a:pt x="188913" y="1588"/>
                  </a:moveTo>
                  <a:lnTo>
                    <a:pt x="188913" y="1588"/>
                  </a:lnTo>
                  <a:cubicBezTo>
                    <a:pt x="161925" y="3175"/>
                    <a:pt x="80963" y="0"/>
                    <a:pt x="50120" y="1588"/>
                  </a:cubicBezTo>
                  <a:lnTo>
                    <a:pt x="53975" y="1588"/>
                  </a:lnTo>
                  <a:lnTo>
                    <a:pt x="0" y="3175"/>
                  </a:lnTo>
                  <a:cubicBezTo>
                    <a:pt x="52047" y="3175"/>
                    <a:pt x="158070" y="3175"/>
                    <a:pt x="188913" y="1588"/>
                  </a:cubicBezTo>
                  <a:close/>
                </a:path>
              </a:pathLst>
            </a:custGeom>
            <a:grpFill/>
            <a:ln w="0">
              <a:noFill/>
              <a:prstDash val="solid"/>
              <a:round/>
            </a:ln>
          </p:spPr>
          <p:txBody>
            <a:bodyPr vert="horz" wrap="square" lIns="91440" tIns="45720" rIns="91440" bIns="45720" numCol="1" rtlCol="0" anchor="t"/>
            <a:lstStyle/>
            <a:p>
              <a:endParaRPr lang="en-US" dirty="0"/>
            </a:p>
          </p:txBody>
        </p:sp>
      </p:grpSp>
      <p:sp>
        <p:nvSpPr>
          <p:cNvPr id="126" name="Title 1"/>
          <p:cNvSpPr>
            <a:spLocks noGrp="1"/>
          </p:cNvSpPr>
          <p:nvPr>
            <p:ph type="title"/>
          </p:nvPr>
        </p:nvSpPr>
        <p:spPr>
          <a:xfrm>
            <a:off x="1522412" y="1905000"/>
            <a:ext cx="9144000" cy="2667000"/>
          </a:xfrm>
        </p:spPr>
        <p:txBody>
          <a:bodyPr vert="horz" rtlCol="0" anchor="b">
            <a:noAutofit/>
          </a:bodyPr>
          <a:lstStyle>
            <a:lvl1pPr lvl="0" algn="l">
              <a:defRPr lang="en-US" sz="4400" cap="none" baseline="0" dirty="0">
                <a:latin typeface="+mn-lt"/>
              </a:defRPr>
            </a:lvl1pPr>
          </a:lstStyle>
          <a:p>
            <a:r>
              <a:rPr lang="en-US" dirty="0"/>
              <a:t>Click to edit Master title style</a:t>
            </a:r>
          </a:p>
        </p:txBody>
      </p:sp>
      <p:sp>
        <p:nvSpPr>
          <p:cNvPr id="127" name="Text Placeholder 2"/>
          <p:cNvSpPr>
            <a:spLocks noGrp="1"/>
          </p:cNvSpPr>
          <p:nvPr>
            <p:ph type="body" idx="1"/>
          </p:nvPr>
        </p:nvSpPr>
        <p:spPr>
          <a:xfrm>
            <a:off x="1522412" y="5102525"/>
            <a:ext cx="9143999" cy="1069675"/>
          </a:xfrm>
        </p:spPr>
        <p:txBody>
          <a:bodyPr vert="horz" rtlCol="0" anchor="t">
            <a:normAutofit/>
          </a:bodyPr>
          <a:lstStyle>
            <a:lvl1pPr marL="0" lvl="0" indent="0">
              <a:spcBef>
                <a:spcPts val="0"/>
              </a:spcBef>
              <a:buNone/>
              <a:defRPr lang="en-US" sz="2400" dirty="0">
                <a:solidFill>
                  <a:schemeClr val="tx1">
                    <a:tint val="75000"/>
                  </a:schemeClr>
                </a:solidFill>
              </a:defRPr>
            </a:lvl1pPr>
            <a:lvl2pPr marL="457200" lvl="1" indent="0">
              <a:buNone/>
              <a:defRPr lang="en-US" sz="1800" dirty="0">
                <a:solidFill>
                  <a:schemeClr val="tx1">
                    <a:tint val="75000"/>
                  </a:schemeClr>
                </a:solidFill>
              </a:defRPr>
            </a:lvl2pPr>
            <a:lvl3pPr marL="914400" lvl="2" indent="0">
              <a:buNone/>
              <a:defRPr lang="en-US" sz="1600" dirty="0">
                <a:solidFill>
                  <a:schemeClr val="tx1">
                    <a:tint val="75000"/>
                  </a:schemeClr>
                </a:solidFill>
              </a:defRPr>
            </a:lvl3pPr>
            <a:lvl4pPr marL="1371600" lvl="3" indent="0">
              <a:buNone/>
              <a:defRPr lang="en-US" sz="1400" dirty="0">
                <a:solidFill>
                  <a:schemeClr val="tx1">
                    <a:tint val="75000"/>
                  </a:schemeClr>
                </a:solidFill>
              </a:defRPr>
            </a:lvl4pPr>
            <a:lvl5pPr marL="1828800" lvl="4" indent="0">
              <a:buNone/>
              <a:defRPr lang="en-US" sz="1400" dirty="0">
                <a:solidFill>
                  <a:schemeClr val="tx1">
                    <a:tint val="75000"/>
                  </a:schemeClr>
                </a:solidFill>
              </a:defRPr>
            </a:lvl5pPr>
            <a:lvl6pPr marL="2286000" lvl="5" indent="0">
              <a:buNone/>
              <a:defRPr lang="en-US" sz="1400" dirty="0">
                <a:solidFill>
                  <a:schemeClr val="tx1">
                    <a:tint val="75000"/>
                  </a:schemeClr>
                </a:solidFill>
              </a:defRPr>
            </a:lvl6pPr>
            <a:lvl7pPr marL="2743200" lvl="6" indent="0">
              <a:buNone/>
              <a:defRPr lang="en-US" sz="1400" dirty="0">
                <a:solidFill>
                  <a:schemeClr val="tx1">
                    <a:tint val="75000"/>
                  </a:schemeClr>
                </a:solidFill>
              </a:defRPr>
            </a:lvl7pPr>
            <a:lvl8pPr marL="3200400" lvl="7" indent="0">
              <a:buNone/>
              <a:defRPr lang="en-US" sz="1400" dirty="0">
                <a:solidFill>
                  <a:schemeClr val="tx1">
                    <a:tint val="75000"/>
                  </a:schemeClr>
                </a:solidFill>
              </a:defRPr>
            </a:lvl8pPr>
            <a:lvl9pPr marL="3657600" lvl="8" indent="0">
              <a:buNone/>
              <a:defRPr lang="en-US" sz="1400" dirty="0">
                <a:solidFill>
                  <a:schemeClr val="tx1">
                    <a:tint val="75000"/>
                  </a:schemeClr>
                </a:solidFill>
              </a:defRPr>
            </a:lvl9pPr>
          </a:lstStyle>
          <a:p>
            <a:pPr lvl="0"/>
            <a:r>
              <a:rPr lang="en-US" dirty="0"/>
              <a:t>Click to edit Master text styles</a:t>
            </a:r>
          </a:p>
        </p:txBody>
      </p:sp>
      <p:sp>
        <p:nvSpPr>
          <p:cNvPr id="128" name="Date Placeholder 3"/>
          <p:cNvSpPr>
            <a:spLocks noGrp="1"/>
          </p:cNvSpPr>
          <p:nvPr>
            <p:ph type="dt" sz="half" idx="10"/>
          </p:nvPr>
        </p:nvSpPr>
        <p:spPr/>
        <p:txBody>
          <a:bodyPr vert="horz" rtlCol="0"/>
          <a:lstStyle/>
          <a:p>
            <a:fld id="{81257215-C513-46C4-B849-17CAF34CB0AB}" type="datetime1">
              <a:t>8/24/2020</a:t>
            </a:fld>
            <a:endParaRPr lang="en-US" dirty="0"/>
          </a:p>
        </p:txBody>
      </p:sp>
      <p:sp>
        <p:nvSpPr>
          <p:cNvPr id="129" name="Footer Placeholder 4"/>
          <p:cNvSpPr>
            <a:spLocks noGrp="1"/>
          </p:cNvSpPr>
          <p:nvPr>
            <p:ph type="ftr" sz="quarter" idx="11"/>
          </p:nvPr>
        </p:nvSpPr>
        <p:spPr/>
        <p:txBody>
          <a:bodyPr vert="horz" rtlCol="0"/>
          <a:lstStyle/>
          <a:p>
            <a:endParaRPr lang="en-US" dirty="0"/>
          </a:p>
        </p:txBody>
      </p:sp>
      <p:sp>
        <p:nvSpPr>
          <p:cNvPr id="130" name="Slide Number Placeholder 5"/>
          <p:cNvSpPr>
            <a:spLocks noGrp="1"/>
          </p:cNvSpPr>
          <p:nvPr>
            <p:ph type="sldNum" sz="quarter" idx="12"/>
          </p:nvPr>
        </p:nvSpPr>
        <p:spPr/>
        <p:txBody>
          <a:bodyPr vert="horz" rtlCol="0"/>
          <a:lstStyle/>
          <a:p>
            <a:fld id="{497C6063-4ED9-46E2-A05A-2DC46363F428}" type="slidenum">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 name="line"/>
          <p:cNvGrpSpPr/>
          <p:nvPr/>
        </p:nvGrpSpPr>
        <p:grpSpPr>
          <a:xfrm>
            <a:off x="1522412" y="1514475"/>
            <a:ext cx="10569575" cy="64008"/>
            <a:chOff x="1522412" y="1514475"/>
            <a:chExt cx="10569575" cy="64008"/>
          </a:xfrm>
        </p:grpSpPr>
        <p:sp>
          <p:nvSpPr>
            <p:cNvPr id="3" name="Freeform 10"/>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 name="Freeform 11"/>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 name="Freeform 12"/>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8"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9"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0"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1"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2"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3"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4"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5"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6"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7"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8"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9"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0"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1"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2"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3"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4"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5"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6"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7"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8"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9"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0"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1"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2"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3"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4"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5"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6"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7"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8"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9"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0"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1"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2"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3"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4"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5"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6"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7"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8"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9"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0"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1"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2"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3"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4"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5"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6"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7"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8"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9"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0"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1"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2"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3"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4"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5"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6"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7"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8"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9"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0"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1"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2"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3"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4"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5"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6"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grpSp>
      <p:sp>
        <p:nvSpPr>
          <p:cNvPr id="77" name="Title 1"/>
          <p:cNvSpPr>
            <a:spLocks noGrp="1"/>
          </p:cNvSpPr>
          <p:nvPr>
            <p:ph type="title"/>
          </p:nvPr>
        </p:nvSpPr>
        <p:spPr>
          <a:xfrm>
            <a:off x="1522414" y="274638"/>
            <a:ext cx="9143998" cy="1020762"/>
          </a:xfrm>
        </p:spPr>
        <p:txBody>
          <a:bodyPr vert="horz" rtlCol="0"/>
          <a:lstStyle/>
          <a:p>
            <a:r>
              <a:rPr lang="en-US" dirty="0"/>
              <a:t>Click to edit Master title style</a:t>
            </a:r>
          </a:p>
        </p:txBody>
      </p:sp>
      <p:sp>
        <p:nvSpPr>
          <p:cNvPr id="78" name="Content Placeholder 2"/>
          <p:cNvSpPr>
            <a:spLocks noGrp="1"/>
          </p:cNvSpPr>
          <p:nvPr>
            <p:ph idx="1"/>
          </p:nvPr>
        </p:nvSpPr>
        <p:spPr>
          <a:xfrm>
            <a:off x="1522412" y="1905000"/>
            <a:ext cx="4419599" cy="4267200"/>
          </a:xfrm>
        </p:spPr>
        <p:txBody>
          <a:bodyPr vert="horz" rtlCol="0">
            <a:normAutofit/>
          </a:bodyPr>
          <a:lstStyle>
            <a:lvl1pPr lvl="0">
              <a:defRPr lang="en-US" sz="2400" dirty="0"/>
            </a:lvl1pPr>
            <a:lvl2pPr lvl="1">
              <a:defRPr lang="en-US" sz="2000" dirty="0"/>
            </a:lvl2pPr>
            <a:lvl3pPr lvl="2">
              <a:defRPr lang="en-US" sz="1800" dirty="0"/>
            </a:lvl3pPr>
            <a:lvl4pPr lvl="3">
              <a:defRPr lang="en-US" sz="1600" dirty="0"/>
            </a:lvl4pPr>
            <a:lvl5pPr lvl="4">
              <a:defRPr lang="en-US" sz="1600" dirty="0"/>
            </a:lvl5pPr>
            <a:lvl6pPr marL="1956816" lvl="5">
              <a:defRPr lang="en-US" sz="1600" dirty="0"/>
            </a:lvl6pPr>
            <a:lvl7pPr marL="1956816" lvl="6">
              <a:defRPr lang="en-US" sz="1600" baseline="0" dirty="0"/>
            </a:lvl7pPr>
            <a:lvl8pPr marL="1956816" lvl="7">
              <a:defRPr lang="en-US" sz="1600" baseline="0" dirty="0"/>
            </a:lvl8pPr>
            <a:lvl9pPr marL="1956816" lvl="8">
              <a:defRPr lang="en-US" sz="1600" baseline="0"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 name="Content Placeholder 3"/>
          <p:cNvSpPr>
            <a:spLocks noGrp="1"/>
          </p:cNvSpPr>
          <p:nvPr>
            <p:ph idx="2"/>
          </p:nvPr>
        </p:nvSpPr>
        <p:spPr>
          <a:xfrm>
            <a:off x="6246815" y="1905000"/>
            <a:ext cx="4419598" cy="4267200"/>
          </a:xfrm>
        </p:spPr>
        <p:txBody>
          <a:bodyPr vert="horz" rtlCol="0">
            <a:normAutofit/>
          </a:bodyPr>
          <a:lstStyle>
            <a:lvl1pPr lvl="0">
              <a:defRPr lang="en-US" sz="2400" dirty="0"/>
            </a:lvl1pPr>
            <a:lvl2pPr lvl="1">
              <a:defRPr lang="en-US" sz="2000" dirty="0"/>
            </a:lvl2pPr>
            <a:lvl3pPr lvl="2">
              <a:defRPr lang="en-US" sz="1800" dirty="0"/>
            </a:lvl3pPr>
            <a:lvl4pPr lvl="3">
              <a:defRPr lang="en-US" sz="1600" dirty="0"/>
            </a:lvl4pPr>
            <a:lvl5pPr lvl="4">
              <a:defRPr lang="en-US" sz="1600" dirty="0"/>
            </a:lvl5pPr>
            <a:lvl6pPr marL="1956816" lvl="5">
              <a:defRPr lang="en-US" sz="1600" dirty="0"/>
            </a:lvl6pPr>
            <a:lvl7pPr marL="1956816" lvl="6">
              <a:defRPr lang="en-US" sz="1600" dirty="0"/>
            </a:lvl7pPr>
            <a:lvl8pPr marL="1956816" lvl="7">
              <a:defRPr lang="en-US" sz="1600" baseline="0" dirty="0"/>
            </a:lvl8pPr>
            <a:lvl9pPr marL="1956816" lvl="8">
              <a:defRPr lang="en-US" sz="1600" baseline="0"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0" name="Date Placeholder 4"/>
          <p:cNvSpPr>
            <a:spLocks noGrp="1"/>
          </p:cNvSpPr>
          <p:nvPr>
            <p:ph type="dt" sz="half" idx="10"/>
          </p:nvPr>
        </p:nvSpPr>
        <p:spPr/>
        <p:txBody>
          <a:bodyPr vert="horz" rtlCol="0"/>
          <a:lstStyle/>
          <a:p>
            <a:fld id="{A57AEBB9-893E-44C5-A45C-01730339946D}" type="datetime1">
              <a:t>8/24/2020</a:t>
            </a:fld>
            <a:endParaRPr lang="en-US" dirty="0"/>
          </a:p>
        </p:txBody>
      </p:sp>
      <p:sp>
        <p:nvSpPr>
          <p:cNvPr id="81" name="Footer Placeholder 5"/>
          <p:cNvSpPr>
            <a:spLocks noGrp="1"/>
          </p:cNvSpPr>
          <p:nvPr>
            <p:ph type="ftr" sz="quarter" idx="11"/>
          </p:nvPr>
        </p:nvSpPr>
        <p:spPr/>
        <p:txBody>
          <a:bodyPr vert="horz" rtlCol="0"/>
          <a:lstStyle/>
          <a:p>
            <a:endParaRPr lang="en-US" dirty="0"/>
          </a:p>
        </p:txBody>
      </p:sp>
      <p:sp>
        <p:nvSpPr>
          <p:cNvPr id="82" name="Slide Number Placeholder 6"/>
          <p:cNvSpPr>
            <a:spLocks noGrp="1"/>
          </p:cNvSpPr>
          <p:nvPr>
            <p:ph type="sldNum" sz="quarter" idx="12"/>
          </p:nvPr>
        </p:nvSpPr>
        <p:spPr/>
        <p:txBody>
          <a:bodyPr vert="horz" rtlCol="0"/>
          <a:lstStyle/>
          <a:p>
            <a:fld id="{BDA3BED9-9C5E-4D67-A047-55A1CA609949}" type="slidenum">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 name="line"/>
          <p:cNvGrpSpPr/>
          <p:nvPr/>
        </p:nvGrpSpPr>
        <p:grpSpPr>
          <a:xfrm>
            <a:off x="1522412" y="1514475"/>
            <a:ext cx="10569575" cy="64008"/>
            <a:chOff x="1522412" y="1514475"/>
            <a:chExt cx="10569575" cy="64008"/>
          </a:xfrm>
        </p:grpSpPr>
        <p:sp>
          <p:nvSpPr>
            <p:cNvPr id="3" name="Freeform 160"/>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 name="Freeform 161"/>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 name="Freeform 162"/>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8"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9"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0"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1"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2"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3"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4"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5"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6"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7"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8"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9"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0"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1"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2"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3"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4"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5"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6"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7"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8"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9"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0"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1"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2"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3"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4"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5"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6"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7"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8"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9"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0"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1"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2"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3"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4"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5"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6"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7"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8"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9"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0"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1"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2"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3"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4"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5"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6"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7"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8"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9"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0"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1"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2"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3"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4"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5"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6"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7"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8"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9"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0"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1"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2"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3"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4"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5"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6"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grpSp>
      <p:sp>
        <p:nvSpPr>
          <p:cNvPr id="77" name="Title 1"/>
          <p:cNvSpPr>
            <a:spLocks noGrp="1"/>
          </p:cNvSpPr>
          <p:nvPr>
            <p:ph type="title"/>
          </p:nvPr>
        </p:nvSpPr>
        <p:spPr>
          <a:xfrm>
            <a:off x="1522414" y="274638"/>
            <a:ext cx="9143998" cy="1020762"/>
          </a:xfrm>
        </p:spPr>
        <p:txBody>
          <a:bodyPr vert="horz" rtlCol="0"/>
          <a:lstStyle>
            <a:lvl1pPr lvl="0"/>
          </a:lstStyle>
          <a:p>
            <a:r>
              <a:rPr lang="en-US" dirty="0"/>
              <a:t>Click to edit Master title style</a:t>
            </a:r>
          </a:p>
        </p:txBody>
      </p:sp>
      <p:sp>
        <p:nvSpPr>
          <p:cNvPr id="78" name="Text Placeholder 2"/>
          <p:cNvSpPr>
            <a:spLocks noGrp="1"/>
          </p:cNvSpPr>
          <p:nvPr>
            <p:ph type="body" idx="1"/>
          </p:nvPr>
        </p:nvSpPr>
        <p:spPr>
          <a:xfrm>
            <a:off x="1522412" y="1905000"/>
            <a:ext cx="4416552" cy="762000"/>
          </a:xfrm>
        </p:spPr>
        <p:txBody>
          <a:bodyPr vert="horz" rtlCol="0" anchor="ctr"/>
          <a:lstStyle>
            <a:lvl1pPr marL="0" lvl="0" indent="0">
              <a:spcBef>
                <a:spcPts val="0"/>
              </a:spcBef>
              <a:buNone/>
              <a:defRPr lang="en-US" sz="2400"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79" name="Content Placeholder 3"/>
          <p:cNvSpPr>
            <a:spLocks noGrp="1"/>
          </p:cNvSpPr>
          <p:nvPr>
            <p:ph idx="2"/>
          </p:nvPr>
        </p:nvSpPr>
        <p:spPr>
          <a:xfrm>
            <a:off x="1522412" y="2819399"/>
            <a:ext cx="4416552" cy="3352801"/>
          </a:xfrm>
        </p:spPr>
        <p:txBody>
          <a:bodyPr vert="horz" rtlCol="0"/>
          <a:lstStyle>
            <a:lvl1pPr lvl="0">
              <a:defRPr lang="en-US" sz="2400" dirty="0"/>
            </a:lvl1pPr>
            <a:lvl2pPr lvl="1">
              <a:defRPr lang="en-US" sz="2000" dirty="0"/>
            </a:lvl2pPr>
            <a:lvl3pPr lvl="2">
              <a:defRPr lang="en-US" sz="1800" dirty="0"/>
            </a:lvl3pPr>
            <a:lvl4pPr lvl="3">
              <a:defRPr lang="en-US" sz="1600" dirty="0"/>
            </a:lvl4pPr>
            <a:lvl5pPr lvl="4">
              <a:defRPr lang="en-US" sz="1600" dirty="0"/>
            </a:lvl5pPr>
            <a:lvl6pPr marL="1956816" lvl="5">
              <a:defRPr lang="en-US" sz="1600" dirty="0"/>
            </a:lvl6pPr>
            <a:lvl7pPr marL="1956816" lvl="6">
              <a:defRPr lang="en-US" sz="1600" baseline="0" dirty="0"/>
            </a:lvl7pPr>
            <a:lvl8pPr marL="1956816" lvl="7">
              <a:defRPr lang="en-US" sz="1600" baseline="0" dirty="0"/>
            </a:lvl8pPr>
            <a:lvl9pPr marL="1956816" lvl="8">
              <a:defRPr lang="en-US" sz="1600" baseline="0"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0" name="Text Placeholder 4"/>
          <p:cNvSpPr>
            <a:spLocks noGrp="1"/>
          </p:cNvSpPr>
          <p:nvPr>
            <p:ph type="body" idx="3"/>
          </p:nvPr>
        </p:nvSpPr>
        <p:spPr>
          <a:xfrm>
            <a:off x="6249860" y="1905000"/>
            <a:ext cx="4416552" cy="762000"/>
          </a:xfrm>
        </p:spPr>
        <p:txBody>
          <a:bodyPr vert="horz" rtlCol="0" anchor="ctr"/>
          <a:lstStyle>
            <a:lvl1pPr marL="0" lvl="0" indent="0">
              <a:spcBef>
                <a:spcPts val="0"/>
              </a:spcBef>
              <a:buNone/>
              <a:defRPr lang="en-US" sz="2400" dirty="0">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81" name="Content Placeholder 5"/>
          <p:cNvSpPr>
            <a:spLocks noGrp="1"/>
          </p:cNvSpPr>
          <p:nvPr>
            <p:ph idx="4"/>
          </p:nvPr>
        </p:nvSpPr>
        <p:spPr>
          <a:xfrm>
            <a:off x="6249860" y="2819399"/>
            <a:ext cx="4416552" cy="3352801"/>
          </a:xfrm>
        </p:spPr>
        <p:txBody>
          <a:bodyPr vert="horz" rtlCol="0"/>
          <a:lstStyle>
            <a:lvl1pPr lvl="0">
              <a:defRPr lang="en-US" sz="2400" dirty="0"/>
            </a:lvl1pPr>
            <a:lvl2pPr lvl="1">
              <a:defRPr lang="en-US" sz="2000" dirty="0"/>
            </a:lvl2pPr>
            <a:lvl3pPr lvl="2">
              <a:defRPr lang="en-US" sz="1800" dirty="0"/>
            </a:lvl3pPr>
            <a:lvl4pPr lvl="3">
              <a:defRPr lang="en-US" sz="1600" dirty="0"/>
            </a:lvl4pPr>
            <a:lvl5pPr marL="1956816" lvl="4">
              <a:defRPr lang="en-US" sz="1600" dirty="0"/>
            </a:lvl5pPr>
            <a:lvl6pPr marL="1956816" lvl="5">
              <a:defRPr lang="en-US" sz="1600" dirty="0"/>
            </a:lvl6pPr>
            <a:lvl7pPr marL="1956816" lvl="6">
              <a:defRPr lang="en-US" sz="1600" dirty="0"/>
            </a:lvl7pPr>
            <a:lvl8pPr marL="1956816" lvl="7">
              <a:defRPr lang="en-US" sz="1600" dirty="0"/>
            </a:lvl8pPr>
            <a:lvl9pPr marL="1956816" lvl="8">
              <a:defRPr lang="en-US" sz="1600"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2" name="Date Placeholder 6"/>
          <p:cNvSpPr>
            <a:spLocks noGrp="1"/>
          </p:cNvSpPr>
          <p:nvPr>
            <p:ph type="dt" sz="half" idx="10"/>
          </p:nvPr>
        </p:nvSpPr>
        <p:spPr/>
        <p:txBody>
          <a:bodyPr vert="horz" rtlCol="0"/>
          <a:lstStyle/>
          <a:p>
            <a:fld id="{7F6099C1-0965-4182-BD68-43C6D2ECA567}" type="datetime1">
              <a:t>8/24/2020</a:t>
            </a:fld>
            <a:endParaRPr lang="en-US" dirty="0"/>
          </a:p>
        </p:txBody>
      </p:sp>
      <p:sp>
        <p:nvSpPr>
          <p:cNvPr id="83" name="Footer Placeholder 7"/>
          <p:cNvSpPr>
            <a:spLocks noGrp="1"/>
          </p:cNvSpPr>
          <p:nvPr>
            <p:ph type="ftr" sz="quarter" idx="11"/>
          </p:nvPr>
        </p:nvSpPr>
        <p:spPr/>
        <p:txBody>
          <a:bodyPr vert="horz" rtlCol="0"/>
          <a:lstStyle/>
          <a:p>
            <a:endParaRPr lang="en-US" dirty="0"/>
          </a:p>
        </p:txBody>
      </p:sp>
      <p:sp>
        <p:nvSpPr>
          <p:cNvPr id="84" name="Slide Number Placeholder 8"/>
          <p:cNvSpPr>
            <a:spLocks noGrp="1"/>
          </p:cNvSpPr>
          <p:nvPr>
            <p:ph type="sldNum" sz="quarter" idx="12"/>
          </p:nvPr>
        </p:nvSpPr>
        <p:spPr/>
        <p:txBody>
          <a:bodyPr vert="horz" rtlCol="0"/>
          <a:lstStyle/>
          <a:p>
            <a:fld id="{9405FCAD-FE66-496B-BA9F-77CC934C4F85}" type="slidenum">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 name="line"/>
          <p:cNvGrpSpPr/>
          <p:nvPr/>
        </p:nvGrpSpPr>
        <p:grpSpPr>
          <a:xfrm>
            <a:off x="1522412" y="1514475"/>
            <a:ext cx="10569575" cy="64008"/>
            <a:chOff x="1522412" y="1514475"/>
            <a:chExt cx="10569575" cy="64008"/>
          </a:xfrm>
        </p:grpSpPr>
        <p:sp>
          <p:nvSpPr>
            <p:cNvPr id="3" name="Freeform 10"/>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 name="Freeform 11"/>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 name="Freeform 12"/>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8"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9"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0"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1"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2"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3"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4"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5"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6"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7"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8"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19"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0"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1"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2"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3"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4"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5"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6"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7"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8"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29"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0"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1"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2"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3"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4"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5"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6"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7"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8"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39"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0"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1"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2"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3"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4"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5"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6"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7"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8"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49"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0"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1"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2"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3"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4"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5"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6"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7"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8"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59"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0"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1"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2"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3"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4"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5"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6"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7"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8"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69"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0"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1"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2"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3"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4"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5"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sp>
          <p:nvSpPr>
            <p:cNvPr id="76"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solidFill>
              <a:schemeClr val="accent1"/>
            </a:solidFill>
            <a:ln w="0">
              <a:noFill/>
              <a:prstDash val="solid"/>
              <a:round/>
            </a:ln>
          </p:spPr>
          <p:txBody>
            <a:bodyPr vert="horz" wrap="square" lIns="91440" tIns="45720" rIns="91440" bIns="45720" numCol="1" rtlCol="0" anchor="t"/>
            <a:lstStyle/>
            <a:p>
              <a:endParaRPr lang="en-US" dirty="0">
                <a:ln>
                  <a:noFill/>
                </a:ln>
              </a:endParaRPr>
            </a:p>
          </p:txBody>
        </p:sp>
      </p:grpSp>
      <p:sp>
        <p:nvSpPr>
          <p:cNvPr id="77" name="Title 1"/>
          <p:cNvSpPr>
            <a:spLocks noGrp="1"/>
          </p:cNvSpPr>
          <p:nvPr>
            <p:ph type="title"/>
          </p:nvPr>
        </p:nvSpPr>
        <p:spPr/>
        <p:txBody>
          <a:bodyPr vert="horz" rtlCol="0"/>
          <a:lstStyle/>
          <a:p>
            <a:r>
              <a:rPr lang="en-US" dirty="0"/>
              <a:t>Click to edit Master title style</a:t>
            </a:r>
          </a:p>
        </p:txBody>
      </p:sp>
      <p:sp>
        <p:nvSpPr>
          <p:cNvPr id="78" name="Date Placeholder 2"/>
          <p:cNvSpPr>
            <a:spLocks noGrp="1"/>
          </p:cNvSpPr>
          <p:nvPr>
            <p:ph type="dt" sz="half" idx="10"/>
          </p:nvPr>
        </p:nvSpPr>
        <p:spPr/>
        <p:txBody>
          <a:bodyPr vert="horz" rtlCol="0"/>
          <a:lstStyle/>
          <a:p>
            <a:fld id="{EEB4CD19-CD80-4CC6-B84E-46A72E559EB9}" type="datetime1">
              <a:t>8/24/2020</a:t>
            </a:fld>
            <a:endParaRPr lang="en-US" dirty="0"/>
          </a:p>
        </p:txBody>
      </p:sp>
      <p:sp>
        <p:nvSpPr>
          <p:cNvPr id="79" name="Footer Placeholder 3"/>
          <p:cNvSpPr>
            <a:spLocks noGrp="1"/>
          </p:cNvSpPr>
          <p:nvPr>
            <p:ph type="ftr" sz="quarter" idx="11"/>
          </p:nvPr>
        </p:nvSpPr>
        <p:spPr/>
        <p:txBody>
          <a:bodyPr vert="horz" rtlCol="0"/>
          <a:lstStyle/>
          <a:p>
            <a:endParaRPr lang="en-US" dirty="0"/>
          </a:p>
        </p:txBody>
      </p:sp>
      <p:sp>
        <p:nvSpPr>
          <p:cNvPr id="80" name="Slide Number Placeholder 4"/>
          <p:cNvSpPr>
            <a:spLocks noGrp="1"/>
          </p:cNvSpPr>
          <p:nvPr>
            <p:ph type="sldNum" sz="quarter" idx="12"/>
          </p:nvPr>
        </p:nvSpPr>
        <p:spPr/>
        <p:txBody>
          <a:bodyPr vert="horz" rtlCol="0"/>
          <a:lstStyle/>
          <a:p>
            <a:fld id="{22A1E351-0660-461A-82EF-A67B161508EE}" type="slidenum">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fld id="{9F41C40D-0F20-4B0D-B5CF-C1AD4CECC5DF}" type="datetime1">
              <a:t>8/24/2020</a:t>
            </a:fld>
            <a:endParaRPr lang="en-US" dirty="0"/>
          </a:p>
        </p:txBody>
      </p:sp>
      <p:sp>
        <p:nvSpPr>
          <p:cNvPr id="3" name="Footer Placeholder 2"/>
          <p:cNvSpPr>
            <a:spLocks noGrp="1"/>
          </p:cNvSpPr>
          <p:nvPr>
            <p:ph type="ftr" sz="quarter" idx="11"/>
          </p:nvPr>
        </p:nvSpPr>
        <p:spPr/>
        <p:txBody>
          <a:bodyPr vert="horz" rtlCol="0"/>
          <a:lstStyle/>
          <a:p>
            <a:endParaRPr lang="en-US" dirty="0"/>
          </a:p>
        </p:txBody>
      </p:sp>
      <p:sp>
        <p:nvSpPr>
          <p:cNvPr id="4" name="Slide Number Placeholder 3"/>
          <p:cNvSpPr>
            <a:spLocks noGrp="1"/>
          </p:cNvSpPr>
          <p:nvPr>
            <p:ph type="sldNum" sz="quarter" idx="12"/>
          </p:nvPr>
        </p:nvSpPr>
        <p:spPr/>
        <p:txBody>
          <a:bodyPr vert="horz" rtlCol="0"/>
          <a:lstStyle/>
          <a:p>
            <a:fld id="{9CD2643F-C9D8-43E2-B73A-6734DBBABD46}" type="slidenum">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 name="frame"/>
          <p:cNvGrpSpPr/>
          <p:nvPr/>
        </p:nvGrpSpPr>
        <p:grpSpPr>
          <a:xfrm>
            <a:off x="4417839" y="1630821"/>
            <a:ext cx="6291028" cy="4575885"/>
            <a:chOff x="4417839" y="1630821"/>
            <a:chExt cx="6291028" cy="4575885"/>
          </a:xfrm>
        </p:grpSpPr>
        <p:grpSp>
          <p:nvGrpSpPr>
            <p:cNvPr id="3" name="Group 615"/>
            <p:cNvGrpSpPr/>
            <p:nvPr/>
          </p:nvGrpSpPr>
          <p:grpSpPr>
            <a:xfrm>
              <a:off x="5414491" y="1630821"/>
              <a:ext cx="5294375" cy="4114800"/>
              <a:chOff x="3310555" y="716546"/>
              <a:chExt cx="5294375" cy="4114800"/>
            </a:xfrm>
          </p:grpSpPr>
          <p:grpSp>
            <p:nvGrpSpPr>
              <p:cNvPr id="4" name="Group 767"/>
              <p:cNvGrpSpPr/>
              <p:nvPr/>
            </p:nvGrpSpPr>
            <p:grpSpPr>
              <a:xfrm flipH="1">
                <a:off x="3310555" y="737968"/>
                <a:ext cx="5294375" cy="54864"/>
                <a:chOff x="1522412" y="1514475"/>
                <a:chExt cx="10569575" cy="64008"/>
              </a:xfrm>
              <a:solidFill>
                <a:schemeClr val="accent1"/>
              </a:solidFill>
            </p:grpSpPr>
            <p:sp>
              <p:nvSpPr>
                <p:cNvPr id="5" name="Freeform 843"/>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 name="Freeform 844"/>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 name="Freeform 845"/>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1"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2"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3"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4"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5"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6"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7"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8"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9"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0"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1"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2"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3"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4"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5"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6"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7"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8"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9"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0"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1"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2"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3"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4"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5"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6"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7"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8"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9"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0"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1"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2"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3"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4"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5"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6"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7"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8"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9"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0"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1"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2"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3"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4"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5"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6"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7"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8"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nvGrpSpPr>
              <p:cNvPr id="79" name="Group 768"/>
              <p:cNvGrpSpPr/>
              <p:nvPr/>
            </p:nvGrpSpPr>
            <p:grpSpPr>
              <a:xfrm rot="16200000" flipH="1">
                <a:off x="6492229" y="2755658"/>
                <a:ext cx="4114800" cy="36576"/>
                <a:chOff x="1522412" y="1514475"/>
                <a:chExt cx="10569575" cy="64008"/>
              </a:xfrm>
              <a:solidFill>
                <a:schemeClr val="accent1"/>
              </a:solidFill>
            </p:grpSpPr>
            <p:sp>
              <p:nvSpPr>
                <p:cNvPr id="80" name="Freeform 769"/>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1" name="Freeform 770"/>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2" name="Freeform 771"/>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3"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4"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5"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6"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7"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8"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9"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0"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1"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2"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3"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4"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5"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6"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7"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8"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9"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0"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1"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2"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3"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4"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5"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6"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7"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8"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9"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0"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1"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2"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3"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4"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5"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6"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7"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8"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9"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0"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1"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2"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3"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4"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5"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6"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7"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8"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9"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0"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1"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2"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3"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4"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5"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6"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7"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8"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9"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0"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1"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2"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3"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4"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5"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6"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7"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8"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9"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0"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1"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2"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3"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grpSp>
          <p:nvGrpSpPr>
            <p:cNvPr id="154" name="Group 616"/>
            <p:cNvGrpSpPr/>
            <p:nvPr/>
          </p:nvGrpSpPr>
          <p:grpSpPr>
            <a:xfrm rot="10800000">
              <a:off x="4417839" y="2091906"/>
              <a:ext cx="5294375" cy="4114800"/>
              <a:chOff x="3310555" y="716546"/>
              <a:chExt cx="5294375" cy="4114800"/>
            </a:xfrm>
          </p:grpSpPr>
          <p:grpSp>
            <p:nvGrpSpPr>
              <p:cNvPr id="155" name="Group 617"/>
              <p:cNvGrpSpPr/>
              <p:nvPr/>
            </p:nvGrpSpPr>
            <p:grpSpPr>
              <a:xfrm flipH="1">
                <a:off x="3310555" y="737968"/>
                <a:ext cx="5294375" cy="54864"/>
                <a:chOff x="1522412" y="1514475"/>
                <a:chExt cx="10569575" cy="64008"/>
              </a:xfrm>
              <a:solidFill>
                <a:schemeClr val="accent1"/>
              </a:solidFill>
            </p:grpSpPr>
            <p:sp>
              <p:nvSpPr>
                <p:cNvPr id="156" name="Freeform 693"/>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7" name="Freeform 694"/>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8" name="Freeform 695"/>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9"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0"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1"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2"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3"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4"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5"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6"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7"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8"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9"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0"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1"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2"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3"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4"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5"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6"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7"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8"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9"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0"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1"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2"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3"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4"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5"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6"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7"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8"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9"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0"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1"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2"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3"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4"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5"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6"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7"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8"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9"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0"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1"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2"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3"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4"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5"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6"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7"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8"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9"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0"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1"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2"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3"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4"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5"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6"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7"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8"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9"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0"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1"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2"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3"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4"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5"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6"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7"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8"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9"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nvGrpSpPr>
              <p:cNvPr id="230" name="Group 618"/>
              <p:cNvGrpSpPr/>
              <p:nvPr/>
            </p:nvGrpSpPr>
            <p:grpSpPr>
              <a:xfrm rot="16200000" flipH="1">
                <a:off x="6492229" y="2755658"/>
                <a:ext cx="4114800" cy="36576"/>
                <a:chOff x="1522412" y="1514475"/>
                <a:chExt cx="10569575" cy="64008"/>
              </a:xfrm>
              <a:solidFill>
                <a:schemeClr val="accent1"/>
              </a:solidFill>
            </p:grpSpPr>
            <p:sp>
              <p:nvSpPr>
                <p:cNvPr id="231" name="Freeform 619"/>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2" name="Freeform 620"/>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3" name="Freeform 621"/>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4"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5"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6"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7"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8"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9"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0"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1"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2"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3"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4"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5"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6"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7"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8"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9"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0"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1"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2"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3"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4"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5"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6"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7"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8"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9"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0"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1"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2"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3"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4"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5"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6"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7"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8"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9"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0"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1"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2"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3"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4"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5"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6"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7"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8"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9"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0"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1"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2"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3"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4"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5"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6"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7"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8"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9"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0"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1"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2"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3"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4"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5"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6"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7"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8"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9"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0"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1"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2"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3"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4"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grpSp>
      <p:sp>
        <p:nvSpPr>
          <p:cNvPr id="305" name="Title 1"/>
          <p:cNvSpPr>
            <a:spLocks noGrp="1"/>
          </p:cNvSpPr>
          <p:nvPr>
            <p:ph type="title"/>
          </p:nvPr>
        </p:nvSpPr>
        <p:spPr>
          <a:xfrm>
            <a:off x="1522414" y="274638"/>
            <a:ext cx="9143998" cy="1020762"/>
          </a:xfrm>
        </p:spPr>
        <p:txBody>
          <a:bodyPr vert="horz" rtlCol="0" anchor="b">
            <a:noAutofit/>
          </a:bodyPr>
          <a:lstStyle>
            <a:lvl1pPr lvl="0" algn="l">
              <a:defRPr lang="en-US" sz="3200" dirty="0">
                <a:latin typeface="+mn-lt"/>
              </a:defRPr>
            </a:lvl1pPr>
          </a:lstStyle>
          <a:p>
            <a:r>
              <a:rPr lang="en-US" dirty="0"/>
              <a:t>Click to edit Master title style</a:t>
            </a:r>
          </a:p>
        </p:txBody>
      </p:sp>
      <p:sp>
        <p:nvSpPr>
          <p:cNvPr id="306" name="Content Placeholder 2"/>
          <p:cNvSpPr>
            <a:spLocks noGrp="1"/>
          </p:cNvSpPr>
          <p:nvPr>
            <p:ph idx="1"/>
          </p:nvPr>
        </p:nvSpPr>
        <p:spPr>
          <a:xfrm>
            <a:off x="4710022" y="1905000"/>
            <a:ext cx="5669279" cy="4038600"/>
          </a:xfrm>
        </p:spPr>
        <p:txBody>
          <a:bodyPr vert="horz" rtlCol="0">
            <a:normAutofit/>
          </a:bodyPr>
          <a:lstStyle>
            <a:lvl1pPr lvl="0">
              <a:defRPr lang="en-US" sz="2400" dirty="0"/>
            </a:lvl1pPr>
            <a:lvl2pPr lvl="1">
              <a:defRPr lang="en-US" sz="2000" dirty="0"/>
            </a:lvl2pPr>
            <a:lvl3pPr lvl="2">
              <a:defRPr lang="en-US" sz="1800" dirty="0"/>
            </a:lvl3pPr>
            <a:lvl4pPr lvl="3">
              <a:defRPr lang="en-US" sz="1600" dirty="0"/>
            </a:lvl4pPr>
            <a:lvl5pPr lvl="4">
              <a:defRPr lang="en-US" sz="1600" dirty="0"/>
            </a:lvl5pPr>
            <a:lvl6pPr lvl="5">
              <a:defRPr lang="en-US" sz="1600" dirty="0"/>
            </a:lvl6pPr>
            <a:lvl7pPr lvl="6">
              <a:defRPr lang="en-US" sz="1600" baseline="0" dirty="0"/>
            </a:lvl7pPr>
            <a:lvl8pPr lvl="7">
              <a:defRPr lang="en-US" sz="1600" baseline="0" dirty="0"/>
            </a:lvl8pPr>
            <a:lvl9pPr lvl="8">
              <a:defRPr lang="en-US" sz="1600" baseline="0"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 name="Text Placeholder 3"/>
          <p:cNvSpPr>
            <a:spLocks noGrp="1"/>
          </p:cNvSpPr>
          <p:nvPr>
            <p:ph type="body" idx="2"/>
          </p:nvPr>
        </p:nvSpPr>
        <p:spPr>
          <a:xfrm>
            <a:off x="1522412" y="3429000"/>
            <a:ext cx="2743200" cy="2743200"/>
          </a:xfrm>
        </p:spPr>
        <p:txBody>
          <a:bodyPr vert="horz" rtlCol="0" anchor="b">
            <a:normAutofit/>
          </a:bodyPr>
          <a:lstStyle>
            <a:lvl1pPr marL="0" lvl="0" indent="0">
              <a:spcBef>
                <a:spcPts val="1200"/>
              </a:spcBef>
              <a:buNone/>
              <a:defRPr lang="en-US" sz="1600" dirty="0"/>
            </a:lvl1pPr>
            <a:lvl2pPr marL="457200" lvl="1" indent="0">
              <a:buNone/>
              <a:defRPr lang="en-US" sz="1200" dirty="0"/>
            </a:lvl2pPr>
            <a:lvl3pPr marL="914400" lvl="2" indent="0">
              <a:buNone/>
              <a:defRPr lang="en-US" sz="1000" dirty="0"/>
            </a:lvl3pPr>
            <a:lvl4pPr marL="1371600" lvl="3" indent="0">
              <a:buNone/>
              <a:defRPr lang="en-US" sz="900" dirty="0"/>
            </a:lvl4pPr>
            <a:lvl5pPr marL="1828800" lvl="4" indent="0">
              <a:buNone/>
              <a:defRPr lang="en-US" sz="900" dirty="0"/>
            </a:lvl5pPr>
            <a:lvl6pPr marL="2286000" lvl="5" indent="0">
              <a:buNone/>
              <a:defRPr lang="en-US" sz="900" dirty="0"/>
            </a:lvl6pPr>
            <a:lvl7pPr marL="2743200" lvl="6" indent="0">
              <a:buNone/>
              <a:defRPr lang="en-US" sz="900" dirty="0"/>
            </a:lvl7pPr>
            <a:lvl8pPr marL="3200400" lvl="7" indent="0">
              <a:buNone/>
              <a:defRPr lang="en-US" sz="900" dirty="0"/>
            </a:lvl8pPr>
            <a:lvl9pPr marL="3657600" lvl="8" indent="0">
              <a:buNone/>
              <a:defRPr lang="en-US" sz="900" dirty="0"/>
            </a:lvl9pPr>
          </a:lstStyle>
          <a:p>
            <a:pPr lvl="0"/>
            <a:r>
              <a:rPr lang="en-US" dirty="0"/>
              <a:t>Click to edit Master text styles</a:t>
            </a:r>
          </a:p>
        </p:txBody>
      </p:sp>
      <p:sp>
        <p:nvSpPr>
          <p:cNvPr id="308" name="Date Placeholder 4"/>
          <p:cNvSpPr>
            <a:spLocks noGrp="1"/>
          </p:cNvSpPr>
          <p:nvPr>
            <p:ph type="dt" sz="half" idx="10"/>
          </p:nvPr>
        </p:nvSpPr>
        <p:spPr/>
        <p:txBody>
          <a:bodyPr vert="horz" rtlCol="0"/>
          <a:lstStyle/>
          <a:p>
            <a:fld id="{B2FC57BA-5A61-4A49-8617-A52202FFC154}" type="datetime1">
              <a:t>8/24/2020</a:t>
            </a:fld>
            <a:endParaRPr lang="en-US" dirty="0"/>
          </a:p>
        </p:txBody>
      </p:sp>
      <p:sp>
        <p:nvSpPr>
          <p:cNvPr id="309" name="Footer Placeholder 5"/>
          <p:cNvSpPr>
            <a:spLocks noGrp="1"/>
          </p:cNvSpPr>
          <p:nvPr>
            <p:ph type="ftr" sz="quarter" idx="11"/>
          </p:nvPr>
        </p:nvSpPr>
        <p:spPr/>
        <p:txBody>
          <a:bodyPr vert="horz" rtlCol="0"/>
          <a:lstStyle/>
          <a:p>
            <a:endParaRPr lang="en-US" dirty="0"/>
          </a:p>
        </p:txBody>
      </p:sp>
      <p:sp>
        <p:nvSpPr>
          <p:cNvPr id="310" name="Slide Number Placeholder 6"/>
          <p:cNvSpPr>
            <a:spLocks noGrp="1"/>
          </p:cNvSpPr>
          <p:nvPr>
            <p:ph type="sldNum" sz="quarter" idx="12"/>
          </p:nvPr>
        </p:nvSpPr>
        <p:spPr/>
        <p:txBody>
          <a:bodyPr vert="horz" rtlCol="0"/>
          <a:lstStyle/>
          <a:p>
            <a:fld id="{9D002ACD-797E-4A7B-ADEC-889264B3AA7D}" type="slidenum">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 name="frame"/>
          <p:cNvGrpSpPr/>
          <p:nvPr/>
        </p:nvGrpSpPr>
        <p:grpSpPr>
          <a:xfrm flipH="1">
            <a:off x="1447500" y="1630821"/>
            <a:ext cx="6291028" cy="4575885"/>
            <a:chOff x="4417839" y="1630821"/>
            <a:chExt cx="6291028" cy="4575885"/>
          </a:xfrm>
        </p:grpSpPr>
        <p:grpSp>
          <p:nvGrpSpPr>
            <p:cNvPr id="3" name="Group 614"/>
            <p:cNvGrpSpPr/>
            <p:nvPr/>
          </p:nvGrpSpPr>
          <p:grpSpPr>
            <a:xfrm>
              <a:off x="5414491" y="1630821"/>
              <a:ext cx="5294375" cy="4114800"/>
              <a:chOff x="3310555" y="716546"/>
              <a:chExt cx="5294375" cy="4114800"/>
            </a:xfrm>
          </p:grpSpPr>
          <p:grpSp>
            <p:nvGrpSpPr>
              <p:cNvPr id="4" name="Group 766"/>
              <p:cNvGrpSpPr/>
              <p:nvPr/>
            </p:nvGrpSpPr>
            <p:grpSpPr>
              <a:xfrm flipH="1">
                <a:off x="3310555" y="737968"/>
                <a:ext cx="5294375" cy="54864"/>
                <a:chOff x="1522412" y="1514475"/>
                <a:chExt cx="10569575" cy="64008"/>
              </a:xfrm>
              <a:solidFill>
                <a:schemeClr val="accent1"/>
              </a:solidFill>
            </p:grpSpPr>
            <p:sp>
              <p:nvSpPr>
                <p:cNvPr id="5" name="Freeform 842"/>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 name="Freeform 843"/>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 name="Freeform 844"/>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1"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2"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3"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4"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5"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6"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7"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8"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9"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0"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1"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2"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3"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4"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5"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6"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7"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8"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49"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0"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1"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2"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3"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4"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5"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6"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7"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8"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59"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0"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1"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2"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3"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4"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5"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6"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7"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8"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69"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0"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1"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2"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3"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4"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5"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6"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7"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78"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nvGrpSpPr>
              <p:cNvPr id="79" name="Group 767"/>
              <p:cNvGrpSpPr/>
              <p:nvPr/>
            </p:nvGrpSpPr>
            <p:grpSpPr>
              <a:xfrm rot="16200000" flipH="1">
                <a:off x="6492229" y="2755658"/>
                <a:ext cx="4114800" cy="36576"/>
                <a:chOff x="1522412" y="1514475"/>
                <a:chExt cx="10569575" cy="64008"/>
              </a:xfrm>
              <a:solidFill>
                <a:schemeClr val="accent1"/>
              </a:solidFill>
            </p:grpSpPr>
            <p:sp>
              <p:nvSpPr>
                <p:cNvPr id="80" name="Freeform 768"/>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1" name="Freeform 769"/>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2" name="Freeform 770"/>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3"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4"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5"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6"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7"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8"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89"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0"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1"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2"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3"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4"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5"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6"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7"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8"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99"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0"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1"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2"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3"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4"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5"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6"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7"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8"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09"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0"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1"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2"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3"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4"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5"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6"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7"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8"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19"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0"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1"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2"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3"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4"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5"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6"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7"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8"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29"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0"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1"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2"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3"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4"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5"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6"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7"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8"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39"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0"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1"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2"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3"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4"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5"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6"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7"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8"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49"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0"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1"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2"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3"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grpSp>
          <p:nvGrpSpPr>
            <p:cNvPr id="154" name="Group 615"/>
            <p:cNvGrpSpPr/>
            <p:nvPr/>
          </p:nvGrpSpPr>
          <p:grpSpPr>
            <a:xfrm rot="10800000">
              <a:off x="4417839" y="2091906"/>
              <a:ext cx="5294375" cy="4114800"/>
              <a:chOff x="3310555" y="716546"/>
              <a:chExt cx="5294375" cy="4114800"/>
            </a:xfrm>
          </p:grpSpPr>
          <p:grpSp>
            <p:nvGrpSpPr>
              <p:cNvPr id="155" name="Group 616"/>
              <p:cNvGrpSpPr/>
              <p:nvPr/>
            </p:nvGrpSpPr>
            <p:grpSpPr>
              <a:xfrm flipH="1">
                <a:off x="3310555" y="737968"/>
                <a:ext cx="5294375" cy="54864"/>
                <a:chOff x="1522412" y="1514475"/>
                <a:chExt cx="10569575" cy="64008"/>
              </a:xfrm>
              <a:solidFill>
                <a:schemeClr val="accent1"/>
              </a:solidFill>
            </p:grpSpPr>
            <p:sp>
              <p:nvSpPr>
                <p:cNvPr id="156" name="Freeform 692"/>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7" name="Freeform 693"/>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8" name="Freeform 694"/>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59" name="Freeform 15"/>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0" name="Freeform 16"/>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1" name="Freeform 17"/>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2" name="Freeform 18"/>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3" name="Freeform 19"/>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4" name="Freeform 20"/>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5" name="Freeform 21"/>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6" name="Freeform 22"/>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7" name="Freeform 23"/>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8" name="Freeform 24"/>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69" name="Freeform 25"/>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0" name="Freeform 26"/>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1" name="Freeform 27"/>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2" name="Freeform 28"/>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3" name="Freeform 29"/>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4" name="Freeform 30"/>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5" name="Freeform 31"/>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6" name="Freeform 32"/>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7" name="Freeform 33"/>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8" name="Freeform 34"/>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79" name="Freeform 35"/>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0" name="Freeform 36"/>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1" name="Freeform 37"/>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2" name="Freeform 38"/>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3" name="Freeform 39"/>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4" name="Freeform 40"/>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5" name="Freeform 41"/>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6" name="Freeform 42"/>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7" name="Freeform 43"/>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8" name="Freeform 44"/>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89" name="Freeform 45"/>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0" name="Freeform 46"/>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1" name="Freeform 47"/>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2" name="Freeform 48"/>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3" name="Freeform 49"/>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4" name="Freeform 50"/>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5" name="Freeform 51"/>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6" name="Freeform 52"/>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7" name="Freeform 53"/>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8" name="Freeform 54"/>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199" name="Freeform 55"/>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0" name="Freeform 56"/>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1" name="Freeform 57"/>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2" name="Freeform 58"/>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3" name="Freeform 59"/>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4" name="Freeform 60"/>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5" name="Freeform 61"/>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6" name="Freeform 62"/>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7" name="Freeform 63"/>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8" name="Freeform 64"/>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09" name="Freeform 65"/>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0" name="Freeform 66"/>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1" name="Freeform 67"/>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2" name="Freeform 68"/>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3" name="Freeform 69"/>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4" name="Freeform 70"/>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5" name="Freeform 71"/>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6" name="Freeform 72"/>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7" name="Freeform 73"/>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8" name="Freeform 74"/>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19" name="Freeform 75"/>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0" name="Freeform 76"/>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1" name="Freeform 77"/>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2" name="Freeform 78"/>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3" name="Freeform 79"/>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4" name="Freeform 80"/>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5" name="Freeform 81"/>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6" name="Freeform 82"/>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7" name="Freeform 83"/>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8" name="Freeform 84"/>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29" name="Freeform 85"/>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nvGrpSpPr>
              <p:cNvPr id="230" name="Group 617"/>
              <p:cNvGrpSpPr/>
              <p:nvPr/>
            </p:nvGrpSpPr>
            <p:grpSpPr>
              <a:xfrm rot="16200000" flipH="1">
                <a:off x="6492229" y="2755658"/>
                <a:ext cx="4114800" cy="36576"/>
                <a:chOff x="1522412" y="1514475"/>
                <a:chExt cx="10569575" cy="64008"/>
              </a:xfrm>
              <a:solidFill>
                <a:schemeClr val="accent1"/>
              </a:solidFill>
            </p:grpSpPr>
            <p:sp>
              <p:nvSpPr>
                <p:cNvPr id="231" name="Freeform 618"/>
                <p:cNvSpPr/>
                <p:nvPr/>
              </p:nvSpPr>
              <p:spPr>
                <a:xfrm>
                  <a:off x="12028488" y="1525554"/>
                  <a:ext cx="63500" cy="4924"/>
                </a:xfrm>
                <a:custGeom>
                  <a:avLst/>
                  <a:gdLst/>
                  <a:ahLst/>
                  <a:cxnLst/>
                  <a:rect l="0" t="0" r="r" b="b"/>
                  <a:pathLst>
                    <a:path w="63500" h="4924">
                      <a:moveTo>
                        <a:pt x="28433" y="4924"/>
                      </a:moveTo>
                      <a:lnTo>
                        <a:pt x="28433" y="4924"/>
                      </a:lnTo>
                      <a:lnTo>
                        <a:pt x="63500" y="2462"/>
                      </a:lnTo>
                      <a:cubicBezTo>
                        <a:pt x="56866" y="1641"/>
                        <a:pt x="24642" y="821"/>
                        <a:pt x="36963" y="0"/>
                      </a:cubicBezTo>
                      <a:cubicBezTo>
                        <a:pt x="0" y="821"/>
                        <a:pt x="7582" y="2462"/>
                        <a:pt x="2843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2" name="Freeform 619"/>
                <p:cNvSpPr/>
                <p:nvPr/>
              </p:nvSpPr>
              <p:spPr>
                <a:xfrm>
                  <a:off x="12022139" y="1532939"/>
                  <a:ext cx="19050" cy="1231"/>
                </a:xfrm>
                <a:custGeom>
                  <a:avLst/>
                  <a:gdLst/>
                  <a:ahLst/>
                  <a:cxnLst/>
                  <a:rect l="0" t="0" r="r" b="b"/>
                  <a:pathLst>
                    <a:path w="19050" h="1231">
                      <a:moveTo>
                        <a:pt x="0" y="1231"/>
                      </a:moveTo>
                      <a:lnTo>
                        <a:pt x="0" y="1231"/>
                      </a:lnTo>
                      <a:lnTo>
                        <a:pt x="19050" y="616"/>
                      </a:lnTo>
                      <a:cubicBezTo>
                        <a:pt x="15240" y="0"/>
                        <a:pt x="1047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3" name="Freeform 620"/>
                <p:cNvSpPr/>
                <p:nvPr/>
              </p:nvSpPr>
              <p:spPr>
                <a:xfrm>
                  <a:off x="12041188" y="1531708"/>
                  <a:ext cx="39687" cy="6155"/>
                </a:xfrm>
                <a:custGeom>
                  <a:avLst/>
                  <a:gdLst/>
                  <a:ahLst/>
                  <a:cxnLst/>
                  <a:rect l="0" t="0" r="r" b="b"/>
                  <a:pathLst>
                    <a:path w="39687" h="6155">
                      <a:moveTo>
                        <a:pt x="39687" y="0"/>
                      </a:moveTo>
                      <a:lnTo>
                        <a:pt x="39687" y="0"/>
                      </a:lnTo>
                      <a:lnTo>
                        <a:pt x="0" y="2052"/>
                      </a:lnTo>
                      <a:cubicBezTo>
                        <a:pt x="4840" y="3078"/>
                        <a:pt x="5808" y="6155"/>
                        <a:pt x="18392" y="1026"/>
                      </a:cubicBezTo>
                      <a:cubicBezTo>
                        <a:pt x="14520" y="3078"/>
                        <a:pt x="22263" y="1026"/>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4" name="Freeform 621"/>
                <p:cNvSpPr/>
                <p:nvPr/>
              </p:nvSpPr>
              <p:spPr>
                <a:xfrm>
                  <a:off x="11831639" y="1526784"/>
                  <a:ext cx="42862" cy="4924"/>
                </a:xfrm>
                <a:custGeom>
                  <a:avLst/>
                  <a:gdLst/>
                  <a:ahLst/>
                  <a:cxnLst/>
                  <a:rect l="0" t="0" r="r" b="b"/>
                  <a:pathLst>
                    <a:path w="42862" h="4924">
                      <a:moveTo>
                        <a:pt x="1905" y="0"/>
                      </a:moveTo>
                      <a:lnTo>
                        <a:pt x="1905" y="0"/>
                      </a:lnTo>
                      <a:cubicBezTo>
                        <a:pt x="0" y="821"/>
                        <a:pt x="14287" y="3283"/>
                        <a:pt x="17145" y="4924"/>
                      </a:cubicBezTo>
                      <a:lnTo>
                        <a:pt x="42862" y="3283"/>
                      </a:lnTo>
                      <a:cubicBezTo>
                        <a:pt x="29527" y="2462"/>
                        <a:pt x="3810" y="1641"/>
                        <a:pt x="190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5" name="Freeform 622"/>
                <p:cNvSpPr/>
                <p:nvPr/>
              </p:nvSpPr>
              <p:spPr>
                <a:xfrm>
                  <a:off x="11809413" y="1531708"/>
                  <a:ext cx="41274" cy="2462"/>
                </a:xfrm>
                <a:custGeom>
                  <a:avLst/>
                  <a:gdLst/>
                  <a:ahLst/>
                  <a:cxnLst/>
                  <a:rect l="0" t="0" r="r" b="b"/>
                  <a:pathLst>
                    <a:path w="41275" h="2462">
                      <a:moveTo>
                        <a:pt x="39399" y="0"/>
                      </a:moveTo>
                      <a:lnTo>
                        <a:pt x="39399" y="0"/>
                      </a:lnTo>
                      <a:lnTo>
                        <a:pt x="0" y="2462"/>
                      </a:lnTo>
                      <a:cubicBezTo>
                        <a:pt x="34709" y="2462"/>
                        <a:pt x="41275" y="1641"/>
                        <a:pt x="3939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6" name="Freeform 623"/>
                <p:cNvSpPr/>
                <p:nvPr/>
              </p:nvSpPr>
              <p:spPr>
                <a:xfrm>
                  <a:off x="12003088" y="1537863"/>
                  <a:ext cx="77787" cy="3693"/>
                </a:xfrm>
                <a:custGeom>
                  <a:avLst/>
                  <a:gdLst/>
                  <a:ahLst/>
                  <a:cxnLst/>
                  <a:rect l="0" t="0" r="r" b="b"/>
                  <a:pathLst>
                    <a:path w="77787" h="3693">
                      <a:moveTo>
                        <a:pt x="13281" y="3693"/>
                      </a:moveTo>
                      <a:lnTo>
                        <a:pt x="13281" y="3693"/>
                      </a:lnTo>
                      <a:lnTo>
                        <a:pt x="77787" y="0"/>
                      </a:lnTo>
                      <a:lnTo>
                        <a:pt x="0" y="3693"/>
                      </a:lnTo>
                      <a:lnTo>
                        <a:pt x="13281"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7" name="Freeform 624"/>
                <p:cNvSpPr/>
                <p:nvPr/>
              </p:nvSpPr>
              <p:spPr>
                <a:xfrm>
                  <a:off x="11664951" y="1523091"/>
                  <a:ext cx="39687" cy="4924"/>
                </a:xfrm>
                <a:custGeom>
                  <a:avLst/>
                  <a:gdLst/>
                  <a:ahLst/>
                  <a:cxnLst/>
                  <a:rect l="0" t="0" r="r" b="b"/>
                  <a:pathLst>
                    <a:path w="39687" h="4924">
                      <a:moveTo>
                        <a:pt x="17954" y="3939"/>
                      </a:moveTo>
                      <a:lnTo>
                        <a:pt x="17954" y="3939"/>
                      </a:lnTo>
                      <a:lnTo>
                        <a:pt x="39687" y="0"/>
                      </a:lnTo>
                      <a:lnTo>
                        <a:pt x="0" y="4924"/>
                      </a:lnTo>
                      <a:lnTo>
                        <a:pt x="17954" y="3939"/>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8" name="Freeform 625"/>
                <p:cNvSpPr/>
                <p:nvPr/>
              </p:nvSpPr>
              <p:spPr>
                <a:xfrm>
                  <a:off x="11506200" y="1521860"/>
                  <a:ext cx="92075" cy="4924"/>
                </a:xfrm>
                <a:custGeom>
                  <a:avLst/>
                  <a:gdLst/>
                  <a:ahLst/>
                  <a:cxnLst/>
                  <a:rect l="0" t="0" r="r" b="b"/>
                  <a:pathLst>
                    <a:path w="92075" h="4924">
                      <a:moveTo>
                        <a:pt x="76103" y="4924"/>
                      </a:moveTo>
                      <a:lnTo>
                        <a:pt x="76103" y="4924"/>
                      </a:lnTo>
                      <a:cubicBezTo>
                        <a:pt x="92075" y="2462"/>
                        <a:pt x="53554" y="821"/>
                        <a:pt x="70466" y="0"/>
                      </a:cubicBezTo>
                      <a:cubicBezTo>
                        <a:pt x="44158" y="0"/>
                        <a:pt x="20670" y="1641"/>
                        <a:pt x="0" y="4103"/>
                      </a:cubicBezTo>
                      <a:cubicBezTo>
                        <a:pt x="22549" y="2462"/>
                        <a:pt x="46037" y="3283"/>
                        <a:pt x="76103"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39" name="Freeform 626"/>
                <p:cNvSpPr/>
                <p:nvPr/>
              </p:nvSpPr>
              <p:spPr>
                <a:xfrm>
                  <a:off x="11471276" y="1525554"/>
                  <a:ext cx="34924" cy="3693"/>
                </a:xfrm>
                <a:custGeom>
                  <a:avLst/>
                  <a:gdLst/>
                  <a:ahLst/>
                  <a:cxnLst/>
                  <a:rect l="0" t="0" r="r" b="b"/>
                  <a:pathLst>
                    <a:path w="34925" h="3693">
                      <a:moveTo>
                        <a:pt x="0" y="3693"/>
                      </a:moveTo>
                      <a:lnTo>
                        <a:pt x="0" y="3693"/>
                      </a:lnTo>
                      <a:cubicBezTo>
                        <a:pt x="10672" y="2462"/>
                        <a:pt x="22313" y="1231"/>
                        <a:pt x="34925" y="0"/>
                      </a:cubicBezTo>
                      <a:cubicBezTo>
                        <a:pt x="23283" y="0"/>
                        <a:pt x="11642" y="1231"/>
                        <a:pt x="0"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0" name="Freeform 627"/>
                <p:cNvSpPr/>
                <p:nvPr/>
              </p:nvSpPr>
              <p:spPr>
                <a:xfrm>
                  <a:off x="11710988" y="1529246"/>
                  <a:ext cx="30162" cy="4924"/>
                </a:xfrm>
                <a:custGeom>
                  <a:avLst/>
                  <a:gdLst/>
                  <a:ahLst/>
                  <a:cxnLst/>
                  <a:rect l="0" t="0" r="r" b="b"/>
                  <a:pathLst>
                    <a:path w="30162" h="4924">
                      <a:moveTo>
                        <a:pt x="30162" y="4924"/>
                      </a:moveTo>
                      <a:lnTo>
                        <a:pt x="30162" y="4924"/>
                      </a:lnTo>
                      <a:cubicBezTo>
                        <a:pt x="27334" y="3939"/>
                        <a:pt x="21679" y="985"/>
                        <a:pt x="0" y="0"/>
                      </a:cubicBezTo>
                      <a:lnTo>
                        <a:pt x="15081" y="4924"/>
                      </a:lnTo>
                      <a:lnTo>
                        <a:pt x="30162"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1" name="Freeform 628"/>
                <p:cNvSpPr/>
                <p:nvPr/>
              </p:nvSpPr>
              <p:spPr>
                <a:xfrm>
                  <a:off x="11691937" y="1532939"/>
                  <a:ext cx="34924" cy="1231"/>
                </a:xfrm>
                <a:custGeom>
                  <a:avLst/>
                  <a:gdLst/>
                  <a:ahLst/>
                  <a:cxnLst/>
                  <a:rect l="0" t="0" r="r" b="b"/>
                  <a:pathLst>
                    <a:path w="34925" h="1231">
                      <a:moveTo>
                        <a:pt x="34925" y="1231"/>
                      </a:moveTo>
                      <a:lnTo>
                        <a:pt x="34925" y="1231"/>
                      </a:lnTo>
                      <a:lnTo>
                        <a:pt x="33955" y="1231"/>
                      </a:lnTo>
                      <a:lnTo>
                        <a:pt x="0" y="0"/>
                      </a:lnTo>
                      <a:lnTo>
                        <a:pt x="34925"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2" name="Freeform 629"/>
                <p:cNvSpPr/>
                <p:nvPr/>
              </p:nvSpPr>
              <p:spPr>
                <a:xfrm>
                  <a:off x="11741149" y="1534170"/>
                  <a:ext cx="4761" cy="0"/>
                </a:xfrm>
                <a:custGeom>
                  <a:avLst/>
                  <a:gdLst/>
                  <a:ahLst/>
                  <a:cxnLst/>
                  <a:rect l="0" t="0" r="r" b="b"/>
                  <a:pathLst>
                    <a:path w="4762">
                      <a:moveTo>
                        <a:pt x="4762" y="0"/>
                      </a:moveTo>
                      <a:lnTo>
                        <a:pt x="4762" y="0"/>
                      </a:lnTo>
                      <a:lnTo>
                        <a:pt x="0" y="0"/>
                      </a:lnTo>
                      <a:cubicBezTo>
                        <a:pt x="1905" y="0"/>
                        <a:pt x="2857" y="0"/>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3" name="Freeform 630"/>
                <p:cNvSpPr/>
                <p:nvPr/>
              </p:nvSpPr>
              <p:spPr>
                <a:xfrm>
                  <a:off x="11841163" y="1537863"/>
                  <a:ext cx="71437" cy="8617"/>
                </a:xfrm>
                <a:custGeom>
                  <a:avLst/>
                  <a:gdLst/>
                  <a:ahLst/>
                  <a:cxnLst/>
                  <a:rect l="0" t="0" r="r" b="b"/>
                  <a:pathLst>
                    <a:path w="71437" h="8617">
                      <a:moveTo>
                        <a:pt x="71437" y="0"/>
                      </a:moveTo>
                      <a:lnTo>
                        <a:pt x="71437" y="0"/>
                      </a:lnTo>
                      <a:cubicBezTo>
                        <a:pt x="48577" y="2872"/>
                        <a:pt x="0" y="4787"/>
                        <a:pt x="46672" y="8617"/>
                      </a:cubicBezTo>
                      <a:cubicBezTo>
                        <a:pt x="62865" y="5745"/>
                        <a:pt x="36195" y="3830"/>
                        <a:pt x="714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4" name="Freeform 631"/>
                <p:cNvSpPr/>
                <p:nvPr/>
              </p:nvSpPr>
              <p:spPr>
                <a:xfrm>
                  <a:off x="11764963" y="1535401"/>
                  <a:ext cx="44450" cy="3693"/>
                </a:xfrm>
                <a:custGeom>
                  <a:avLst/>
                  <a:gdLst/>
                  <a:ahLst/>
                  <a:cxnLst/>
                  <a:rect l="0" t="0" r="r" b="b"/>
                  <a:pathLst>
                    <a:path w="44450" h="3693">
                      <a:moveTo>
                        <a:pt x="0" y="2770"/>
                      </a:moveTo>
                      <a:lnTo>
                        <a:pt x="0" y="2770"/>
                      </a:lnTo>
                      <a:lnTo>
                        <a:pt x="41613" y="3693"/>
                      </a:lnTo>
                      <a:cubicBezTo>
                        <a:pt x="40667" y="2770"/>
                        <a:pt x="33101" y="923"/>
                        <a:pt x="44450" y="0"/>
                      </a:cubicBez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5" name="Freeform 632"/>
                <p:cNvSpPr/>
                <p:nvPr/>
              </p:nvSpPr>
              <p:spPr>
                <a:xfrm>
                  <a:off x="11744325" y="1537863"/>
                  <a:ext cx="20637" cy="2462"/>
                </a:xfrm>
                <a:custGeom>
                  <a:avLst/>
                  <a:gdLst/>
                  <a:ahLst/>
                  <a:cxnLst/>
                  <a:rect l="0" t="0" r="r" b="b"/>
                  <a:pathLst>
                    <a:path w="20637" h="2462">
                      <a:moveTo>
                        <a:pt x="0" y="2462"/>
                      </a:moveTo>
                      <a:lnTo>
                        <a:pt x="0" y="2462"/>
                      </a:lnTo>
                      <a:lnTo>
                        <a:pt x="20637" y="0"/>
                      </a:lnTo>
                      <a:lnTo>
                        <a:pt x="4690" y="0"/>
                      </a:lnTo>
                      <a:lnTo>
                        <a:pt x="0"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6" name="Freeform 633"/>
                <p:cNvSpPr/>
                <p:nvPr/>
              </p:nvSpPr>
              <p:spPr>
                <a:xfrm>
                  <a:off x="11482388" y="1531708"/>
                  <a:ext cx="85725" cy="3693"/>
                </a:xfrm>
                <a:custGeom>
                  <a:avLst/>
                  <a:gdLst/>
                  <a:ahLst/>
                  <a:cxnLst/>
                  <a:rect l="0" t="0" r="r" b="b"/>
                  <a:pathLst>
                    <a:path w="85725" h="3693">
                      <a:moveTo>
                        <a:pt x="60007" y="0"/>
                      </a:moveTo>
                      <a:lnTo>
                        <a:pt x="60007" y="0"/>
                      </a:lnTo>
                      <a:cubicBezTo>
                        <a:pt x="41910" y="1847"/>
                        <a:pt x="21908" y="1847"/>
                        <a:pt x="0" y="1847"/>
                      </a:cubicBezTo>
                      <a:cubicBezTo>
                        <a:pt x="23813" y="2770"/>
                        <a:pt x="48578" y="3693"/>
                        <a:pt x="72390" y="3693"/>
                      </a:cubicBezTo>
                      <a:cubicBezTo>
                        <a:pt x="75248" y="1847"/>
                        <a:pt x="85725" y="0"/>
                        <a:pt x="6000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7" name="Freeform 634"/>
                <p:cNvSpPr/>
                <p:nvPr/>
              </p:nvSpPr>
              <p:spPr>
                <a:xfrm>
                  <a:off x="11626849" y="1532939"/>
                  <a:ext cx="4761" cy="1231"/>
                </a:xfrm>
                <a:custGeom>
                  <a:avLst/>
                  <a:gdLst/>
                  <a:ahLst/>
                  <a:cxnLst/>
                  <a:rect l="0" t="0" r="r" b="b"/>
                  <a:pathLst>
                    <a:path w="4762" h="1231">
                      <a:moveTo>
                        <a:pt x="4762" y="0"/>
                      </a:moveTo>
                      <a:lnTo>
                        <a:pt x="4762" y="0"/>
                      </a:lnTo>
                      <a:lnTo>
                        <a:pt x="0" y="1231"/>
                      </a:lnTo>
                      <a:cubicBezTo>
                        <a:pt x="2857" y="1231"/>
                        <a:pt x="4762" y="1231"/>
                        <a:pt x="476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8" name="Freeform 635"/>
                <p:cNvSpPr/>
                <p:nvPr/>
              </p:nvSpPr>
              <p:spPr>
                <a:xfrm>
                  <a:off x="11261725" y="1534170"/>
                  <a:ext cx="4761" cy="0"/>
                </a:xfrm>
                <a:custGeom>
                  <a:avLst/>
                  <a:gdLst/>
                  <a:ahLst/>
                  <a:cxnLst/>
                  <a:rect l="0" t="0" r="r" b="b"/>
                  <a:pathLst>
                    <a:path w="4762">
                      <a:moveTo>
                        <a:pt x="0" y="0"/>
                      </a:moveTo>
                      <a:lnTo>
                        <a:pt x="0" y="0"/>
                      </a:lnTo>
                      <a:lnTo>
                        <a:pt x="3810" y="0"/>
                      </a:lnTo>
                      <a:cubicBezTo>
                        <a:pt x="3810" y="0"/>
                        <a:pt x="3810" y="0"/>
                        <a:pt x="4762"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49" name="Freeform 636"/>
                <p:cNvSpPr/>
                <p:nvPr/>
              </p:nvSpPr>
              <p:spPr>
                <a:xfrm>
                  <a:off x="11553825" y="1534170"/>
                  <a:ext cx="44450" cy="2462"/>
                </a:xfrm>
                <a:custGeom>
                  <a:avLst/>
                  <a:gdLst/>
                  <a:ahLst/>
                  <a:cxnLst/>
                  <a:rect l="0" t="0" r="r" b="b"/>
                  <a:pathLst>
                    <a:path w="44450" h="2462">
                      <a:moveTo>
                        <a:pt x="5674" y="2462"/>
                      </a:moveTo>
                      <a:lnTo>
                        <a:pt x="5674" y="2462"/>
                      </a:lnTo>
                      <a:cubicBezTo>
                        <a:pt x="23644" y="2462"/>
                        <a:pt x="34047" y="1231"/>
                        <a:pt x="44450" y="0"/>
                      </a:cubicBezTo>
                      <a:cubicBezTo>
                        <a:pt x="31210" y="0"/>
                        <a:pt x="17023" y="1231"/>
                        <a:pt x="1891" y="1231"/>
                      </a:cubicBezTo>
                      <a:cubicBezTo>
                        <a:pt x="0" y="1231"/>
                        <a:pt x="0" y="2462"/>
                        <a:pt x="5674"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0" name="Freeform 637"/>
                <p:cNvSpPr/>
                <p:nvPr/>
              </p:nvSpPr>
              <p:spPr>
                <a:xfrm>
                  <a:off x="11409363" y="1529246"/>
                  <a:ext cx="31750" cy="2462"/>
                </a:xfrm>
                <a:custGeom>
                  <a:avLst/>
                  <a:gdLst/>
                  <a:ahLst/>
                  <a:cxnLst/>
                  <a:rect l="0" t="0" r="r" b="b"/>
                  <a:pathLst>
                    <a:path w="31750" h="2462">
                      <a:moveTo>
                        <a:pt x="0" y="821"/>
                      </a:moveTo>
                      <a:lnTo>
                        <a:pt x="0" y="821"/>
                      </a:lnTo>
                      <a:cubicBezTo>
                        <a:pt x="9621" y="1641"/>
                        <a:pt x="20205" y="2462"/>
                        <a:pt x="31750" y="2462"/>
                      </a:cubicBezTo>
                      <a:cubicBezTo>
                        <a:pt x="22129" y="1641"/>
                        <a:pt x="2886" y="0"/>
                        <a:pt x="0" y="82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1" name="Freeform 638"/>
                <p:cNvSpPr/>
                <p:nvPr/>
              </p:nvSpPr>
              <p:spPr>
                <a:xfrm>
                  <a:off x="11618913" y="1531708"/>
                  <a:ext cx="6350" cy="0"/>
                </a:xfrm>
                <a:custGeom>
                  <a:avLst/>
                  <a:gdLst/>
                  <a:ahLst/>
                  <a:cxnLst/>
                  <a:rect l="0" t="0" r="r" b="b"/>
                  <a:pathLst>
                    <a:path w="6350">
                      <a:moveTo>
                        <a:pt x="3175" y="0"/>
                      </a:moveTo>
                      <a:lnTo>
                        <a:pt x="3175" y="0"/>
                      </a:lnTo>
                      <a:lnTo>
                        <a:pt x="6350" y="0"/>
                      </a:lnTo>
                      <a:cubicBezTo>
                        <a:pt x="0" y="0"/>
                        <a:pt x="0" y="0"/>
                        <a:pt x="3175"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2" name="Freeform 639"/>
                <p:cNvSpPr/>
                <p:nvPr/>
              </p:nvSpPr>
              <p:spPr>
                <a:xfrm>
                  <a:off x="11598275" y="1531708"/>
                  <a:ext cx="28575" cy="2462"/>
                </a:xfrm>
                <a:custGeom>
                  <a:avLst/>
                  <a:gdLst/>
                  <a:ahLst/>
                  <a:cxnLst/>
                  <a:rect l="0" t="0" r="r" b="b"/>
                  <a:pathLst>
                    <a:path w="28575" h="2462">
                      <a:moveTo>
                        <a:pt x="23044" y="0"/>
                      </a:moveTo>
                      <a:lnTo>
                        <a:pt x="23044" y="0"/>
                      </a:lnTo>
                      <a:cubicBezTo>
                        <a:pt x="13827" y="821"/>
                        <a:pt x="7374" y="1641"/>
                        <a:pt x="0" y="2462"/>
                      </a:cubicBezTo>
                      <a:cubicBezTo>
                        <a:pt x="10140" y="2462"/>
                        <a:pt x="20279" y="1641"/>
                        <a:pt x="28575" y="1641"/>
                      </a:cubicBezTo>
                      <a:cubicBezTo>
                        <a:pt x="26731" y="821"/>
                        <a:pt x="24888" y="821"/>
                        <a:pt x="2304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3" name="Freeform 640"/>
                <p:cNvSpPr/>
                <p:nvPr/>
              </p:nvSpPr>
              <p:spPr>
                <a:xfrm>
                  <a:off x="11137899" y="1534170"/>
                  <a:ext cx="188912" cy="23388"/>
                </a:xfrm>
                <a:custGeom>
                  <a:avLst/>
                  <a:gdLst/>
                  <a:ahLst/>
                  <a:cxnLst/>
                  <a:rect l="0" t="0" r="r" b="b"/>
                  <a:pathLst>
                    <a:path w="188912" h="23388">
                      <a:moveTo>
                        <a:pt x="57246" y="23388"/>
                      </a:moveTo>
                      <a:lnTo>
                        <a:pt x="57246" y="23388"/>
                      </a:lnTo>
                      <a:cubicBezTo>
                        <a:pt x="60108" y="19923"/>
                        <a:pt x="107813" y="16458"/>
                        <a:pt x="148840" y="20789"/>
                      </a:cubicBezTo>
                      <a:cubicBezTo>
                        <a:pt x="188912" y="18191"/>
                        <a:pt x="163151" y="6064"/>
                        <a:pt x="127850" y="0"/>
                      </a:cubicBezTo>
                      <a:cubicBezTo>
                        <a:pt x="126895" y="1732"/>
                        <a:pt x="126895" y="2599"/>
                        <a:pt x="84915" y="5197"/>
                      </a:cubicBezTo>
                      <a:cubicBezTo>
                        <a:pt x="99227" y="6930"/>
                        <a:pt x="177463" y="9528"/>
                        <a:pt x="142161" y="12127"/>
                      </a:cubicBezTo>
                      <a:cubicBezTo>
                        <a:pt x="86823" y="13860"/>
                        <a:pt x="97318" y="11261"/>
                        <a:pt x="70603" y="9528"/>
                      </a:cubicBezTo>
                      <a:cubicBezTo>
                        <a:pt x="92548" y="13860"/>
                        <a:pt x="0" y="15592"/>
                        <a:pt x="12403" y="21656"/>
                      </a:cubicBezTo>
                      <a:lnTo>
                        <a:pt x="60108" y="19923"/>
                      </a:lnTo>
                      <a:cubicBezTo>
                        <a:pt x="61062" y="20789"/>
                        <a:pt x="43889" y="22522"/>
                        <a:pt x="57246" y="2338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4" name="Freeform 641"/>
                <p:cNvSpPr/>
                <p:nvPr/>
              </p:nvSpPr>
              <p:spPr>
                <a:xfrm>
                  <a:off x="11266488" y="1529246"/>
                  <a:ext cx="95250" cy="4924"/>
                </a:xfrm>
                <a:custGeom>
                  <a:avLst/>
                  <a:gdLst/>
                  <a:ahLst/>
                  <a:cxnLst/>
                  <a:rect l="0" t="0" r="r" b="b"/>
                  <a:pathLst>
                    <a:path w="95250" h="4924">
                      <a:moveTo>
                        <a:pt x="78105" y="4924"/>
                      </a:moveTo>
                      <a:lnTo>
                        <a:pt x="78105" y="4924"/>
                      </a:lnTo>
                      <a:lnTo>
                        <a:pt x="95250" y="4924"/>
                      </a:lnTo>
                      <a:cubicBezTo>
                        <a:pt x="75248" y="4103"/>
                        <a:pt x="61913" y="3283"/>
                        <a:pt x="36195" y="0"/>
                      </a:cubicBezTo>
                      <a:cubicBezTo>
                        <a:pt x="7620" y="1641"/>
                        <a:pt x="1905" y="3283"/>
                        <a:pt x="0" y="4103"/>
                      </a:cubicBezTo>
                      <a:lnTo>
                        <a:pt x="83820" y="4924"/>
                      </a:lnTo>
                      <a:lnTo>
                        <a:pt x="78105"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5" name="Freeform 642"/>
                <p:cNvSpPr/>
                <p:nvPr/>
              </p:nvSpPr>
              <p:spPr>
                <a:xfrm>
                  <a:off x="11361737" y="1531708"/>
                  <a:ext cx="134937" cy="12309"/>
                </a:xfrm>
                <a:custGeom>
                  <a:avLst/>
                  <a:gdLst/>
                  <a:ahLst/>
                  <a:cxnLst/>
                  <a:rect l="0" t="0" r="r" b="b"/>
                  <a:pathLst>
                    <a:path w="134937" h="12309">
                      <a:moveTo>
                        <a:pt x="76021" y="2638"/>
                      </a:moveTo>
                      <a:lnTo>
                        <a:pt x="76021" y="2638"/>
                      </a:lnTo>
                      <a:cubicBezTo>
                        <a:pt x="62717" y="6155"/>
                        <a:pt x="21856" y="7913"/>
                        <a:pt x="46563" y="12309"/>
                      </a:cubicBezTo>
                      <a:cubicBezTo>
                        <a:pt x="96927" y="12309"/>
                        <a:pt x="81722" y="8792"/>
                        <a:pt x="112131" y="7034"/>
                      </a:cubicBezTo>
                      <a:cubicBezTo>
                        <a:pt x="31359" y="7913"/>
                        <a:pt x="134937" y="5275"/>
                        <a:pt x="76971" y="2638"/>
                      </a:cubicBezTo>
                      <a:cubicBezTo>
                        <a:pt x="92175" y="2638"/>
                        <a:pt x="106429" y="1758"/>
                        <a:pt x="120683" y="1758"/>
                      </a:cubicBezTo>
                      <a:cubicBezTo>
                        <a:pt x="105479" y="1758"/>
                        <a:pt x="92175" y="879"/>
                        <a:pt x="78872" y="0"/>
                      </a:cubicBezTo>
                      <a:lnTo>
                        <a:pt x="80772" y="879"/>
                      </a:lnTo>
                      <a:lnTo>
                        <a:pt x="80772" y="879"/>
                      </a:lnTo>
                      <a:cubicBezTo>
                        <a:pt x="80772" y="879"/>
                        <a:pt x="80772" y="879"/>
                        <a:pt x="80772" y="879"/>
                      </a:cubicBezTo>
                      <a:cubicBezTo>
                        <a:pt x="84573" y="879"/>
                        <a:pt x="85523" y="879"/>
                        <a:pt x="81722" y="879"/>
                      </a:cubicBezTo>
                      <a:lnTo>
                        <a:pt x="79822" y="879"/>
                      </a:lnTo>
                      <a:cubicBezTo>
                        <a:pt x="78872" y="1758"/>
                        <a:pt x="77921" y="1758"/>
                        <a:pt x="76021" y="2638"/>
                      </a:cubicBezTo>
                      <a:cubicBezTo>
                        <a:pt x="53215" y="1758"/>
                        <a:pt x="72220" y="1758"/>
                        <a:pt x="79822" y="879"/>
                      </a:cubicBezTo>
                      <a:cubicBezTo>
                        <a:pt x="79822" y="879"/>
                        <a:pt x="80772" y="879"/>
                        <a:pt x="80772" y="879"/>
                      </a:cubicBezTo>
                      <a:lnTo>
                        <a:pt x="80772" y="879"/>
                      </a:lnTo>
                      <a:lnTo>
                        <a:pt x="0" y="2638"/>
                      </a:lnTo>
                      <a:cubicBezTo>
                        <a:pt x="17105" y="2638"/>
                        <a:pt x="38010" y="2638"/>
                        <a:pt x="76021"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6" name="Freeform 643"/>
                <p:cNvSpPr/>
                <p:nvPr/>
              </p:nvSpPr>
              <p:spPr>
                <a:xfrm>
                  <a:off x="11834812" y="1552634"/>
                  <a:ext cx="9525" cy="1231"/>
                </a:xfrm>
                <a:custGeom>
                  <a:avLst/>
                  <a:gdLst/>
                  <a:ahLst/>
                  <a:cxnLst/>
                  <a:rect l="0" t="0" r="r" b="b"/>
                  <a:pathLst>
                    <a:path w="9525" h="1231">
                      <a:moveTo>
                        <a:pt x="9525" y="1231"/>
                      </a:moveTo>
                      <a:lnTo>
                        <a:pt x="9525" y="1231"/>
                      </a:lnTo>
                      <a:cubicBezTo>
                        <a:pt x="6927" y="1231"/>
                        <a:pt x="6927" y="1231"/>
                        <a:pt x="6927" y="0"/>
                      </a:cubicBezTo>
                      <a:cubicBezTo>
                        <a:pt x="1732" y="1231"/>
                        <a:pt x="0" y="1231"/>
                        <a:pt x="952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7" name="Freeform 644"/>
                <p:cNvSpPr/>
                <p:nvPr/>
              </p:nvSpPr>
              <p:spPr>
                <a:xfrm>
                  <a:off x="11764963" y="1542787"/>
                  <a:ext cx="117475" cy="9847"/>
                </a:xfrm>
                <a:custGeom>
                  <a:avLst/>
                  <a:gdLst/>
                  <a:ahLst/>
                  <a:cxnLst/>
                  <a:rect l="0" t="0" r="r" b="b"/>
                  <a:pathLst>
                    <a:path w="117475" h="9847">
                      <a:moveTo>
                        <a:pt x="46220" y="9026"/>
                      </a:moveTo>
                      <a:lnTo>
                        <a:pt x="46220" y="9026"/>
                      </a:lnTo>
                      <a:cubicBezTo>
                        <a:pt x="51997" y="8206"/>
                        <a:pt x="56812" y="6565"/>
                        <a:pt x="76070" y="7385"/>
                      </a:cubicBezTo>
                      <a:cubicBezTo>
                        <a:pt x="92439" y="8206"/>
                        <a:pt x="76070" y="9026"/>
                        <a:pt x="77033" y="9847"/>
                      </a:cubicBezTo>
                      <a:cubicBezTo>
                        <a:pt x="88588" y="9026"/>
                        <a:pt x="117475" y="7385"/>
                        <a:pt x="80884" y="5744"/>
                      </a:cubicBezTo>
                      <a:lnTo>
                        <a:pt x="75107" y="6565"/>
                      </a:lnTo>
                      <a:cubicBezTo>
                        <a:pt x="42368" y="4924"/>
                        <a:pt x="0" y="821"/>
                        <a:pt x="5777" y="0"/>
                      </a:cubicBezTo>
                      <a:cubicBezTo>
                        <a:pt x="15407" y="3282"/>
                        <a:pt x="24073" y="5744"/>
                        <a:pt x="46220" y="902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8" name="Freeform 645"/>
                <p:cNvSpPr/>
                <p:nvPr/>
              </p:nvSpPr>
              <p:spPr>
                <a:xfrm>
                  <a:off x="11555413" y="1544017"/>
                  <a:ext cx="69849" cy="4924"/>
                </a:xfrm>
                <a:custGeom>
                  <a:avLst/>
                  <a:gdLst/>
                  <a:ahLst/>
                  <a:cxnLst/>
                  <a:rect l="0" t="0" r="r" b="b"/>
                  <a:pathLst>
                    <a:path w="69850" h="4924">
                      <a:moveTo>
                        <a:pt x="66074" y="0"/>
                      </a:moveTo>
                      <a:lnTo>
                        <a:pt x="66074" y="0"/>
                      </a:lnTo>
                      <a:lnTo>
                        <a:pt x="0" y="1641"/>
                      </a:lnTo>
                      <a:lnTo>
                        <a:pt x="33981" y="4924"/>
                      </a:lnTo>
                      <a:lnTo>
                        <a:pt x="32093" y="3283"/>
                      </a:lnTo>
                      <a:cubicBezTo>
                        <a:pt x="69850" y="3283"/>
                        <a:pt x="61355" y="1641"/>
                        <a:pt x="66074"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59" name="Freeform 646"/>
                <p:cNvSpPr/>
                <p:nvPr/>
              </p:nvSpPr>
              <p:spPr>
                <a:xfrm>
                  <a:off x="11223624" y="1528016"/>
                  <a:ext cx="38100" cy="6155"/>
                </a:xfrm>
                <a:custGeom>
                  <a:avLst/>
                  <a:gdLst/>
                  <a:ahLst/>
                  <a:cxnLst/>
                  <a:rect l="0" t="0" r="r" b="b"/>
                  <a:pathLst>
                    <a:path w="38100" h="6155">
                      <a:moveTo>
                        <a:pt x="29528" y="4396"/>
                      </a:moveTo>
                      <a:lnTo>
                        <a:pt x="29528" y="4396"/>
                      </a:lnTo>
                      <a:lnTo>
                        <a:pt x="38100" y="0"/>
                      </a:lnTo>
                      <a:lnTo>
                        <a:pt x="0" y="6155"/>
                      </a:lnTo>
                      <a:lnTo>
                        <a:pt x="29528" y="4396"/>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0" name="Freeform 647"/>
                <p:cNvSpPr/>
                <p:nvPr/>
              </p:nvSpPr>
              <p:spPr>
                <a:xfrm>
                  <a:off x="11145838" y="1529246"/>
                  <a:ext cx="22225" cy="2462"/>
                </a:xfrm>
                <a:custGeom>
                  <a:avLst/>
                  <a:gdLst/>
                  <a:ahLst/>
                  <a:cxnLst/>
                  <a:rect l="0" t="0" r="r" b="b"/>
                  <a:pathLst>
                    <a:path w="22225" h="2462">
                      <a:moveTo>
                        <a:pt x="19447" y="2462"/>
                      </a:moveTo>
                      <a:lnTo>
                        <a:pt x="19447" y="2462"/>
                      </a:lnTo>
                      <a:lnTo>
                        <a:pt x="22225" y="0"/>
                      </a:lnTo>
                      <a:lnTo>
                        <a:pt x="0" y="1847"/>
                      </a:lnTo>
                      <a:lnTo>
                        <a:pt x="19447" y="2462"/>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1" name="Freeform 648"/>
                <p:cNvSpPr/>
                <p:nvPr/>
              </p:nvSpPr>
              <p:spPr>
                <a:xfrm>
                  <a:off x="6197599" y="1566174"/>
                  <a:ext cx="20637" cy="1231"/>
                </a:xfrm>
                <a:custGeom>
                  <a:avLst/>
                  <a:gdLst/>
                  <a:ahLst/>
                  <a:cxnLst/>
                  <a:rect l="0" t="0" r="r" b="b"/>
                  <a:pathLst>
                    <a:path w="20637" h="1231">
                      <a:moveTo>
                        <a:pt x="20637" y="0"/>
                      </a:moveTo>
                      <a:lnTo>
                        <a:pt x="20637" y="0"/>
                      </a:lnTo>
                      <a:lnTo>
                        <a:pt x="0" y="1231"/>
                      </a:lnTo>
                      <a:cubicBezTo>
                        <a:pt x="9827" y="0"/>
                        <a:pt x="15723" y="0"/>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2" name="Freeform 649"/>
                <p:cNvSpPr/>
                <p:nvPr/>
              </p:nvSpPr>
              <p:spPr>
                <a:xfrm>
                  <a:off x="6356350" y="1564943"/>
                  <a:ext cx="9525" cy="1231"/>
                </a:xfrm>
                <a:custGeom>
                  <a:avLst/>
                  <a:gdLst/>
                  <a:ahLst/>
                  <a:cxnLst/>
                  <a:rect l="0" t="0" r="r" b="b"/>
                  <a:pathLst>
                    <a:path w="9525" h="1231">
                      <a:moveTo>
                        <a:pt x="5715" y="1231"/>
                      </a:moveTo>
                      <a:lnTo>
                        <a:pt x="5715" y="1231"/>
                      </a:lnTo>
                      <a:lnTo>
                        <a:pt x="9525" y="0"/>
                      </a:lnTo>
                      <a:cubicBezTo>
                        <a:pt x="2858" y="616"/>
                        <a:pt x="0" y="1231"/>
                        <a:pt x="5715"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3" name="Freeform 650"/>
                <p:cNvSpPr/>
                <p:nvPr/>
              </p:nvSpPr>
              <p:spPr>
                <a:xfrm>
                  <a:off x="8950325" y="1521860"/>
                  <a:ext cx="61912" cy="7386"/>
                </a:xfrm>
                <a:custGeom>
                  <a:avLst/>
                  <a:gdLst/>
                  <a:ahLst/>
                  <a:cxnLst/>
                  <a:rect l="0" t="0" r="r" b="b"/>
                  <a:pathLst>
                    <a:path w="61912" h="7386">
                      <a:moveTo>
                        <a:pt x="61912" y="7386"/>
                      </a:moveTo>
                      <a:lnTo>
                        <a:pt x="61912" y="7386"/>
                      </a:lnTo>
                      <a:cubicBezTo>
                        <a:pt x="32385" y="4103"/>
                        <a:pt x="0" y="0"/>
                        <a:pt x="3810" y="3283"/>
                      </a:cubicBezTo>
                      <a:lnTo>
                        <a:pt x="12382" y="6565"/>
                      </a:lnTo>
                      <a:cubicBezTo>
                        <a:pt x="33337" y="5745"/>
                        <a:pt x="48577" y="6565"/>
                        <a:pt x="61912" y="7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4" name="Freeform 651"/>
                <p:cNvSpPr/>
                <p:nvPr/>
              </p:nvSpPr>
              <p:spPr>
                <a:xfrm>
                  <a:off x="7537450" y="1546479"/>
                  <a:ext cx="28575" cy="3693"/>
                </a:xfrm>
                <a:custGeom>
                  <a:avLst/>
                  <a:gdLst/>
                  <a:ahLst/>
                  <a:cxnLst/>
                  <a:rect l="0" t="0" r="r" b="b"/>
                  <a:pathLst>
                    <a:path w="28575" h="3693">
                      <a:moveTo>
                        <a:pt x="0" y="2770"/>
                      </a:moveTo>
                      <a:lnTo>
                        <a:pt x="0" y="2770"/>
                      </a:lnTo>
                      <a:lnTo>
                        <a:pt x="8868" y="3693"/>
                      </a:lnTo>
                      <a:lnTo>
                        <a:pt x="28575" y="0"/>
                      </a:lnTo>
                      <a:lnTo>
                        <a:pt x="0" y="277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5" name="Freeform 652"/>
                <p:cNvSpPr/>
                <p:nvPr/>
              </p:nvSpPr>
              <p:spPr>
                <a:xfrm>
                  <a:off x="7478712" y="1562481"/>
                  <a:ext cx="38100" cy="2462"/>
                </a:xfrm>
                <a:custGeom>
                  <a:avLst/>
                  <a:gdLst/>
                  <a:ahLst/>
                  <a:cxnLst/>
                  <a:rect l="0" t="0" r="r" b="b"/>
                  <a:pathLst>
                    <a:path w="38100" h="2462">
                      <a:moveTo>
                        <a:pt x="38100" y="2462"/>
                      </a:moveTo>
                      <a:lnTo>
                        <a:pt x="38100" y="2462"/>
                      </a:lnTo>
                      <a:lnTo>
                        <a:pt x="0" y="0"/>
                      </a:lnTo>
                      <a:cubicBezTo>
                        <a:pt x="8573" y="821"/>
                        <a:pt x="20955" y="1641"/>
                        <a:pt x="381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6" name="Freeform 653"/>
                <p:cNvSpPr/>
                <p:nvPr/>
              </p:nvSpPr>
              <p:spPr>
                <a:xfrm>
                  <a:off x="5410200" y="1568636"/>
                  <a:ext cx="36512" cy="3693"/>
                </a:xfrm>
                <a:custGeom>
                  <a:avLst/>
                  <a:gdLst/>
                  <a:ahLst/>
                  <a:cxnLst/>
                  <a:rect l="0" t="0" r="r" b="b"/>
                  <a:pathLst>
                    <a:path w="36512" h="3693">
                      <a:moveTo>
                        <a:pt x="23060" y="0"/>
                      </a:moveTo>
                      <a:lnTo>
                        <a:pt x="23060" y="0"/>
                      </a:lnTo>
                      <a:lnTo>
                        <a:pt x="0" y="3693"/>
                      </a:lnTo>
                      <a:cubicBezTo>
                        <a:pt x="36512" y="3693"/>
                        <a:pt x="20178" y="2216"/>
                        <a:pt x="23060"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7" name="Freeform 654"/>
                <p:cNvSpPr/>
                <p:nvPr/>
              </p:nvSpPr>
              <p:spPr>
                <a:xfrm>
                  <a:off x="10206037" y="1530477"/>
                  <a:ext cx="61912" cy="4924"/>
                </a:xfrm>
                <a:custGeom>
                  <a:avLst/>
                  <a:gdLst/>
                  <a:ahLst/>
                  <a:cxnLst/>
                  <a:rect l="0" t="0" r="r" b="b"/>
                  <a:pathLst>
                    <a:path w="61912" h="4924">
                      <a:moveTo>
                        <a:pt x="61912" y="2462"/>
                      </a:moveTo>
                      <a:lnTo>
                        <a:pt x="61912" y="2462"/>
                      </a:lnTo>
                      <a:cubicBezTo>
                        <a:pt x="37147" y="821"/>
                        <a:pt x="17145" y="0"/>
                        <a:pt x="0" y="0"/>
                      </a:cubicBezTo>
                      <a:cubicBezTo>
                        <a:pt x="30480" y="1641"/>
                        <a:pt x="54292" y="4924"/>
                        <a:pt x="61912"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8" name="Freeform 655"/>
                <p:cNvSpPr/>
                <p:nvPr/>
              </p:nvSpPr>
              <p:spPr>
                <a:xfrm>
                  <a:off x="6257925" y="1525554"/>
                  <a:ext cx="19050" cy="2462"/>
                </a:xfrm>
                <a:custGeom>
                  <a:avLst/>
                  <a:gdLst/>
                  <a:ahLst/>
                  <a:cxnLst/>
                  <a:rect l="0" t="0" r="r" b="b"/>
                  <a:pathLst>
                    <a:path w="19050" h="2462">
                      <a:moveTo>
                        <a:pt x="16329" y="0"/>
                      </a:moveTo>
                      <a:lnTo>
                        <a:pt x="16329" y="0"/>
                      </a:lnTo>
                      <a:cubicBezTo>
                        <a:pt x="4536" y="1231"/>
                        <a:pt x="0" y="2462"/>
                        <a:pt x="0" y="2462"/>
                      </a:cubicBezTo>
                      <a:cubicBezTo>
                        <a:pt x="11793" y="2462"/>
                        <a:pt x="19050" y="1231"/>
                        <a:pt x="16329"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69" name="Freeform 656"/>
                <p:cNvSpPr/>
                <p:nvPr/>
              </p:nvSpPr>
              <p:spPr>
                <a:xfrm>
                  <a:off x="10134600" y="1528016"/>
                  <a:ext cx="71437" cy="3693"/>
                </a:xfrm>
                <a:custGeom>
                  <a:avLst/>
                  <a:gdLst/>
                  <a:ahLst/>
                  <a:cxnLst/>
                  <a:rect l="0" t="0" r="r" b="b"/>
                  <a:pathLst>
                    <a:path w="71437" h="3693">
                      <a:moveTo>
                        <a:pt x="0" y="2770"/>
                      </a:moveTo>
                      <a:lnTo>
                        <a:pt x="0" y="2770"/>
                      </a:lnTo>
                      <a:lnTo>
                        <a:pt x="12382" y="3693"/>
                      </a:lnTo>
                      <a:cubicBezTo>
                        <a:pt x="30480" y="2770"/>
                        <a:pt x="49530" y="1847"/>
                        <a:pt x="71437" y="2770"/>
                      </a:cubicBezTo>
                      <a:cubicBezTo>
                        <a:pt x="49530" y="923"/>
                        <a:pt x="23812" y="0"/>
                        <a:pt x="0" y="277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0" name="Freeform 657"/>
                <p:cNvSpPr/>
                <p:nvPr/>
              </p:nvSpPr>
              <p:spPr>
                <a:xfrm>
                  <a:off x="2582863" y="1560020"/>
                  <a:ext cx="7936" cy="1231"/>
                </a:xfrm>
                <a:custGeom>
                  <a:avLst/>
                  <a:gdLst/>
                  <a:ahLst/>
                  <a:cxnLst/>
                  <a:rect l="0" t="0" r="r" b="b"/>
                  <a:pathLst>
                    <a:path w="7937" h="1231">
                      <a:moveTo>
                        <a:pt x="7937" y="1231"/>
                      </a:moveTo>
                      <a:lnTo>
                        <a:pt x="7937" y="1231"/>
                      </a:lnTo>
                      <a:lnTo>
                        <a:pt x="992" y="0"/>
                      </a:lnTo>
                      <a:cubicBezTo>
                        <a:pt x="0" y="1231"/>
                        <a:pt x="2976" y="1231"/>
                        <a:pt x="7937"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1" name="Freeform 658"/>
                <p:cNvSpPr/>
                <p:nvPr/>
              </p:nvSpPr>
              <p:spPr>
                <a:xfrm>
                  <a:off x="1762125" y="1521860"/>
                  <a:ext cx="34924" cy="1231"/>
                </a:xfrm>
                <a:custGeom>
                  <a:avLst/>
                  <a:gdLst/>
                  <a:ahLst/>
                  <a:cxnLst/>
                  <a:rect l="0" t="0" r="r" b="b"/>
                  <a:pathLst>
                    <a:path w="34925" h="1231">
                      <a:moveTo>
                        <a:pt x="0" y="1231"/>
                      </a:moveTo>
                      <a:lnTo>
                        <a:pt x="0" y="1231"/>
                      </a:lnTo>
                      <a:cubicBezTo>
                        <a:pt x="8731" y="1231"/>
                        <a:pt x="22313" y="1231"/>
                        <a:pt x="34925" y="1231"/>
                      </a:cubicBezTo>
                      <a:cubicBezTo>
                        <a:pt x="28134" y="0"/>
                        <a:pt x="18433"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2" name="Freeform 659"/>
                <p:cNvSpPr/>
                <p:nvPr/>
              </p:nvSpPr>
              <p:spPr>
                <a:xfrm>
                  <a:off x="10812463" y="1529246"/>
                  <a:ext cx="19050" cy="1231"/>
                </a:xfrm>
                <a:custGeom>
                  <a:avLst/>
                  <a:gdLst/>
                  <a:ahLst/>
                  <a:cxnLst/>
                  <a:rect l="0" t="0" r="r" b="b"/>
                  <a:pathLst>
                    <a:path w="19050" h="1231">
                      <a:moveTo>
                        <a:pt x="0" y="1231"/>
                      </a:moveTo>
                      <a:lnTo>
                        <a:pt x="0" y="1231"/>
                      </a:lnTo>
                      <a:cubicBezTo>
                        <a:pt x="19050" y="1231"/>
                        <a:pt x="2858"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3" name="Freeform 660"/>
                <p:cNvSpPr/>
                <p:nvPr/>
              </p:nvSpPr>
              <p:spPr>
                <a:xfrm>
                  <a:off x="10896600" y="1545248"/>
                  <a:ext cx="7936" cy="2462"/>
                </a:xfrm>
                <a:custGeom>
                  <a:avLst/>
                  <a:gdLst/>
                  <a:ahLst/>
                  <a:cxnLst/>
                  <a:rect l="0" t="0" r="r" b="b"/>
                  <a:pathLst>
                    <a:path w="7937" h="2462">
                      <a:moveTo>
                        <a:pt x="7937" y="0"/>
                      </a:moveTo>
                      <a:lnTo>
                        <a:pt x="7937" y="0"/>
                      </a:lnTo>
                      <a:cubicBezTo>
                        <a:pt x="3968" y="821"/>
                        <a:pt x="992" y="1641"/>
                        <a:pt x="0" y="2462"/>
                      </a:cubicBezTo>
                      <a:cubicBezTo>
                        <a:pt x="1984" y="1641"/>
                        <a:pt x="3968" y="821"/>
                        <a:pt x="79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4" name="Freeform 661"/>
                <p:cNvSpPr/>
                <p:nvPr/>
              </p:nvSpPr>
              <p:spPr>
                <a:xfrm>
                  <a:off x="9947275" y="1553865"/>
                  <a:ext cx="4761" cy="1231"/>
                </a:xfrm>
                <a:custGeom>
                  <a:avLst/>
                  <a:gdLst/>
                  <a:ahLst/>
                  <a:cxnLst/>
                  <a:rect l="0" t="0" r="r" b="b"/>
                  <a:pathLst>
                    <a:path w="4762" h="1231">
                      <a:moveTo>
                        <a:pt x="952" y="0"/>
                      </a:moveTo>
                      <a:lnTo>
                        <a:pt x="952" y="0"/>
                      </a:lnTo>
                      <a:lnTo>
                        <a:pt x="0" y="0"/>
                      </a:lnTo>
                      <a:cubicBezTo>
                        <a:pt x="4762" y="1231"/>
                        <a:pt x="3810" y="0"/>
                        <a:pt x="95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5" name="Freeform 662"/>
                <p:cNvSpPr/>
                <p:nvPr/>
              </p:nvSpPr>
              <p:spPr>
                <a:xfrm>
                  <a:off x="10817225" y="1531708"/>
                  <a:ext cx="23812" cy="0"/>
                </a:xfrm>
                <a:custGeom>
                  <a:avLst/>
                  <a:gdLst/>
                  <a:ahLst/>
                  <a:cxnLst/>
                  <a:rect l="0" t="0" r="r" b="b"/>
                  <a:pathLst>
                    <a:path w="23812">
                      <a:moveTo>
                        <a:pt x="23812" y="0"/>
                      </a:moveTo>
                      <a:lnTo>
                        <a:pt x="23812" y="0"/>
                      </a:lnTo>
                      <a:cubicBezTo>
                        <a:pt x="17145" y="0"/>
                        <a:pt x="9525" y="0"/>
                        <a:pt x="0" y="0"/>
                      </a:cubicBezTo>
                      <a:cubicBezTo>
                        <a:pt x="4762" y="0"/>
                        <a:pt x="11430" y="0"/>
                        <a:pt x="2381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6" name="Freeform 663"/>
                <p:cNvSpPr/>
                <p:nvPr/>
              </p:nvSpPr>
              <p:spPr>
                <a:xfrm>
                  <a:off x="10836276" y="1529246"/>
                  <a:ext cx="19050" cy="1231"/>
                </a:xfrm>
                <a:custGeom>
                  <a:avLst/>
                  <a:gdLst/>
                  <a:ahLst/>
                  <a:cxnLst/>
                  <a:rect l="0" t="0" r="r" b="b"/>
                  <a:pathLst>
                    <a:path w="19050" h="1231">
                      <a:moveTo>
                        <a:pt x="0" y="1231"/>
                      </a:moveTo>
                      <a:lnTo>
                        <a:pt x="0" y="1231"/>
                      </a:lnTo>
                      <a:lnTo>
                        <a:pt x="17145" y="1231"/>
                      </a:lnTo>
                      <a:cubicBezTo>
                        <a:pt x="19050" y="1231"/>
                        <a:pt x="17145"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7" name="Freeform 664"/>
                <p:cNvSpPr/>
                <p:nvPr/>
              </p:nvSpPr>
              <p:spPr>
                <a:xfrm>
                  <a:off x="10787063" y="1530477"/>
                  <a:ext cx="30162" cy="1231"/>
                </a:xfrm>
                <a:custGeom>
                  <a:avLst/>
                  <a:gdLst/>
                  <a:ahLst/>
                  <a:cxnLst/>
                  <a:rect l="0" t="0" r="r" b="b"/>
                  <a:pathLst>
                    <a:path w="30162" h="1231">
                      <a:moveTo>
                        <a:pt x="0" y="0"/>
                      </a:moveTo>
                      <a:lnTo>
                        <a:pt x="0" y="0"/>
                      </a:lnTo>
                      <a:cubicBezTo>
                        <a:pt x="10703" y="0"/>
                        <a:pt x="20432" y="0"/>
                        <a:pt x="30162" y="1231"/>
                      </a:cubicBezTo>
                      <a:cubicBezTo>
                        <a:pt x="27243" y="0"/>
                        <a:pt x="25297" y="0"/>
                        <a:pt x="26270" y="0"/>
                      </a:cubicBezTo>
                      <a:lnTo>
                        <a:pt x="0"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8" name="Freeform 665"/>
                <p:cNvSpPr/>
                <p:nvPr/>
              </p:nvSpPr>
              <p:spPr>
                <a:xfrm>
                  <a:off x="4092575" y="1552634"/>
                  <a:ext cx="20637" cy="2462"/>
                </a:xfrm>
                <a:custGeom>
                  <a:avLst/>
                  <a:gdLst/>
                  <a:ahLst/>
                  <a:cxnLst/>
                  <a:rect l="0" t="0" r="r" b="b"/>
                  <a:pathLst>
                    <a:path w="20637" h="2462">
                      <a:moveTo>
                        <a:pt x="20637" y="0"/>
                      </a:moveTo>
                      <a:lnTo>
                        <a:pt x="20637" y="0"/>
                      </a:lnTo>
                      <a:lnTo>
                        <a:pt x="17048" y="0"/>
                      </a:lnTo>
                      <a:cubicBezTo>
                        <a:pt x="0" y="2462"/>
                        <a:pt x="7178" y="1231"/>
                        <a:pt x="2063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79" name="Freeform 666"/>
                <p:cNvSpPr/>
                <p:nvPr/>
              </p:nvSpPr>
              <p:spPr>
                <a:xfrm>
                  <a:off x="8528051" y="1567404"/>
                  <a:ext cx="3175" cy="1231"/>
                </a:xfrm>
                <a:custGeom>
                  <a:avLst/>
                  <a:gdLst/>
                  <a:ahLst/>
                  <a:cxnLst/>
                  <a:rect l="0" t="0" r="r" b="b"/>
                  <a:pathLst>
                    <a:path w="3175" h="1231">
                      <a:moveTo>
                        <a:pt x="1058" y="1231"/>
                      </a:moveTo>
                      <a:lnTo>
                        <a:pt x="1058" y="1231"/>
                      </a:lnTo>
                      <a:lnTo>
                        <a:pt x="3175" y="0"/>
                      </a:lnTo>
                      <a:lnTo>
                        <a:pt x="0" y="0"/>
                      </a:lnTo>
                      <a:lnTo>
                        <a:pt x="1058"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0" name="Freeform 667"/>
                <p:cNvSpPr/>
                <p:nvPr/>
              </p:nvSpPr>
              <p:spPr>
                <a:xfrm>
                  <a:off x="8461375" y="1556326"/>
                  <a:ext cx="66675" cy="14771"/>
                </a:xfrm>
                <a:custGeom>
                  <a:avLst/>
                  <a:gdLst/>
                  <a:ahLst/>
                  <a:cxnLst/>
                  <a:rect l="0" t="0" r="r" b="b"/>
                  <a:pathLst>
                    <a:path w="66675" h="14771">
                      <a:moveTo>
                        <a:pt x="0" y="14771"/>
                      </a:moveTo>
                      <a:lnTo>
                        <a:pt x="0" y="14771"/>
                      </a:lnTo>
                      <a:cubicBezTo>
                        <a:pt x="28989" y="9558"/>
                        <a:pt x="45416" y="10427"/>
                        <a:pt x="66675" y="11295"/>
                      </a:cubicBezTo>
                      <a:lnTo>
                        <a:pt x="44450" y="0"/>
                      </a:lnTo>
                      <a:lnTo>
                        <a:pt x="0" y="1477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1" name="Freeform 668"/>
                <p:cNvSpPr/>
                <p:nvPr/>
              </p:nvSpPr>
              <p:spPr>
                <a:xfrm>
                  <a:off x="1562100" y="1514475"/>
                  <a:ext cx="9563100" cy="64008"/>
                </a:xfrm>
                <a:custGeom>
                  <a:avLst/>
                  <a:gdLst/>
                  <a:ahLst/>
                  <a:cxnLst/>
                  <a:rect l="0" t="0" r="r" b="b"/>
                  <a:pathLst>
                    <a:path w="9563100" h="64008">
                      <a:moveTo>
                        <a:pt x="2354067" y="10241"/>
                      </a:moveTo>
                      <a:lnTo>
                        <a:pt x="2354067" y="10241"/>
                      </a:lnTo>
                      <a:lnTo>
                        <a:pt x="2366462" y="11095"/>
                      </a:lnTo>
                      <a:cubicBezTo>
                        <a:pt x="2338812" y="12802"/>
                        <a:pt x="2346440" y="11095"/>
                        <a:pt x="2354067" y="10241"/>
                      </a:cubicBezTo>
                      <a:close/>
                      <a:moveTo>
                        <a:pt x="9110212" y="21336"/>
                      </a:moveTo>
                      <a:lnTo>
                        <a:pt x="9110212" y="21336"/>
                      </a:lnTo>
                      <a:cubicBezTo>
                        <a:pt x="9116885" y="20483"/>
                        <a:pt x="9115933" y="19629"/>
                        <a:pt x="9114026" y="19629"/>
                      </a:cubicBezTo>
                      <a:cubicBezTo>
                        <a:pt x="9109259" y="20483"/>
                        <a:pt x="9094957" y="20483"/>
                        <a:pt x="9078748" y="20483"/>
                      </a:cubicBezTo>
                      <a:cubicBezTo>
                        <a:pt x="9083515" y="21336"/>
                        <a:pt x="9092096" y="22189"/>
                        <a:pt x="9110212" y="21336"/>
                      </a:cubicBezTo>
                      <a:close/>
                      <a:moveTo>
                        <a:pt x="9047284" y="19629"/>
                      </a:moveTo>
                      <a:lnTo>
                        <a:pt x="9047284" y="19629"/>
                      </a:lnTo>
                      <a:lnTo>
                        <a:pt x="9046331" y="19629"/>
                      </a:lnTo>
                      <a:cubicBezTo>
                        <a:pt x="9015819" y="17922"/>
                        <a:pt x="9026308" y="18776"/>
                        <a:pt x="9047284" y="19629"/>
                      </a:cubicBezTo>
                      <a:close/>
                      <a:moveTo>
                        <a:pt x="6079196" y="42672"/>
                      </a:moveTo>
                      <a:lnTo>
                        <a:pt x="6079196" y="42672"/>
                      </a:lnTo>
                      <a:cubicBezTo>
                        <a:pt x="6068708" y="44379"/>
                        <a:pt x="6053452" y="43525"/>
                        <a:pt x="6035336" y="41819"/>
                      </a:cubicBezTo>
                      <a:cubicBezTo>
                        <a:pt x="6048686" y="41819"/>
                        <a:pt x="6062987" y="41819"/>
                        <a:pt x="6079196" y="42672"/>
                      </a:cubicBezTo>
                      <a:close/>
                      <a:moveTo>
                        <a:pt x="5013239" y="51206"/>
                      </a:moveTo>
                      <a:lnTo>
                        <a:pt x="5013239" y="51206"/>
                      </a:lnTo>
                      <a:cubicBezTo>
                        <a:pt x="4999890" y="52060"/>
                        <a:pt x="4973194" y="54620"/>
                        <a:pt x="4962706" y="52060"/>
                      </a:cubicBezTo>
                      <a:cubicBezTo>
                        <a:pt x="4978915" y="46939"/>
                        <a:pt x="4990356" y="49500"/>
                        <a:pt x="5013239" y="51206"/>
                      </a:cubicBezTo>
                      <a:close/>
                      <a:moveTo>
                        <a:pt x="4312453" y="52060"/>
                      </a:moveTo>
                      <a:lnTo>
                        <a:pt x="4312453" y="52060"/>
                      </a:lnTo>
                      <a:lnTo>
                        <a:pt x="4359173" y="55474"/>
                      </a:lnTo>
                      <a:cubicBezTo>
                        <a:pt x="4302919" y="60594"/>
                        <a:pt x="4261920" y="58887"/>
                        <a:pt x="4305779" y="64008"/>
                      </a:cubicBezTo>
                      <a:cubicBezTo>
                        <a:pt x="4312453" y="52060"/>
                        <a:pt x="4487888" y="63155"/>
                        <a:pt x="4494562" y="51206"/>
                      </a:cubicBezTo>
                      <a:lnTo>
                        <a:pt x="4526026" y="53767"/>
                      </a:lnTo>
                      <a:cubicBezTo>
                        <a:pt x="4516492" y="53767"/>
                        <a:pt x="4515538" y="54620"/>
                        <a:pt x="4506958" y="54620"/>
                      </a:cubicBezTo>
                      <a:cubicBezTo>
                        <a:pt x="4567024" y="59741"/>
                        <a:pt x="4551770" y="46086"/>
                        <a:pt x="4628999" y="47793"/>
                      </a:cubicBezTo>
                      <a:cubicBezTo>
                        <a:pt x="4655695" y="48646"/>
                        <a:pt x="4674764" y="50353"/>
                        <a:pt x="4656649" y="52060"/>
                      </a:cubicBezTo>
                      <a:lnTo>
                        <a:pt x="4716716" y="48646"/>
                      </a:lnTo>
                      <a:cubicBezTo>
                        <a:pt x="4733878" y="49500"/>
                        <a:pt x="4730065" y="51206"/>
                        <a:pt x="4711949" y="51206"/>
                      </a:cubicBezTo>
                      <a:lnTo>
                        <a:pt x="4804433" y="50353"/>
                      </a:lnTo>
                      <a:lnTo>
                        <a:pt x="4803480" y="50353"/>
                      </a:lnTo>
                      <a:cubicBezTo>
                        <a:pt x="4816828" y="48646"/>
                        <a:pt x="4846385" y="46086"/>
                        <a:pt x="4860687" y="44379"/>
                      </a:cubicBezTo>
                      <a:cubicBezTo>
                        <a:pt x="4883570" y="46086"/>
                        <a:pt x="4849245" y="46086"/>
                        <a:pt x="4854966" y="47793"/>
                      </a:cubicBezTo>
                      <a:lnTo>
                        <a:pt x="4905499" y="44379"/>
                      </a:lnTo>
                      <a:cubicBezTo>
                        <a:pt x="4926475" y="47793"/>
                        <a:pt x="4884523" y="50353"/>
                        <a:pt x="4849245" y="50353"/>
                      </a:cubicBezTo>
                      <a:cubicBezTo>
                        <a:pt x="4896918" y="62301"/>
                        <a:pt x="4891197" y="46939"/>
                        <a:pt x="4994170" y="54620"/>
                      </a:cubicBezTo>
                      <a:lnTo>
                        <a:pt x="4945544" y="55474"/>
                      </a:lnTo>
                      <a:cubicBezTo>
                        <a:pt x="4977008" y="62301"/>
                        <a:pt x="5014193" y="59741"/>
                        <a:pt x="5068539" y="64008"/>
                      </a:cubicBezTo>
                      <a:cubicBezTo>
                        <a:pt x="5055191" y="62301"/>
                        <a:pt x="4959846" y="53767"/>
                        <a:pt x="5015145" y="51206"/>
                      </a:cubicBezTo>
                      <a:cubicBezTo>
                        <a:pt x="5030401" y="52060"/>
                        <a:pt x="5051377" y="52060"/>
                        <a:pt x="5080934" y="50353"/>
                      </a:cubicBezTo>
                      <a:cubicBezTo>
                        <a:pt x="5080934" y="53767"/>
                        <a:pt x="5109537" y="52913"/>
                        <a:pt x="5146722" y="52913"/>
                      </a:cubicBezTo>
                      <a:lnTo>
                        <a:pt x="5143861" y="58887"/>
                      </a:lnTo>
                      <a:cubicBezTo>
                        <a:pt x="5182953" y="57180"/>
                        <a:pt x="5180093" y="54620"/>
                        <a:pt x="5202975" y="52060"/>
                      </a:cubicBezTo>
                      <a:cubicBezTo>
                        <a:pt x="5246834" y="52060"/>
                        <a:pt x="5256368" y="56327"/>
                        <a:pt x="5265903" y="60594"/>
                      </a:cubicBezTo>
                      <a:cubicBezTo>
                        <a:pt x="5336458" y="61448"/>
                        <a:pt x="5218230" y="53767"/>
                        <a:pt x="5301181" y="52913"/>
                      </a:cubicBezTo>
                      <a:cubicBezTo>
                        <a:pt x="5359342" y="54620"/>
                        <a:pt x="5400339" y="52913"/>
                        <a:pt x="5469941" y="49500"/>
                      </a:cubicBezTo>
                      <a:cubicBezTo>
                        <a:pt x="5510940" y="51206"/>
                        <a:pt x="5463267" y="52913"/>
                        <a:pt x="5477569" y="54620"/>
                      </a:cubicBezTo>
                      <a:lnTo>
                        <a:pt x="5513800" y="50353"/>
                      </a:lnTo>
                      <a:cubicBezTo>
                        <a:pt x="5522381" y="50353"/>
                        <a:pt x="5519521" y="51206"/>
                        <a:pt x="5518567" y="52060"/>
                      </a:cubicBezTo>
                      <a:cubicBezTo>
                        <a:pt x="5549078" y="50353"/>
                        <a:pt x="5520474" y="46939"/>
                        <a:pt x="5569100" y="45232"/>
                      </a:cubicBezTo>
                      <a:cubicBezTo>
                        <a:pt x="5581495" y="39258"/>
                        <a:pt x="5667306" y="54620"/>
                        <a:pt x="5726420" y="47793"/>
                      </a:cubicBezTo>
                      <a:cubicBezTo>
                        <a:pt x="5740721" y="49500"/>
                        <a:pt x="5719746" y="51206"/>
                        <a:pt x="5723559" y="52913"/>
                      </a:cubicBezTo>
                      <a:cubicBezTo>
                        <a:pt x="5805556" y="48646"/>
                        <a:pt x="5794114" y="50353"/>
                        <a:pt x="5860856" y="44379"/>
                      </a:cubicBezTo>
                      <a:lnTo>
                        <a:pt x="5917110" y="47793"/>
                      </a:lnTo>
                      <a:cubicBezTo>
                        <a:pt x="5876111" y="43525"/>
                        <a:pt x="5929504" y="38405"/>
                        <a:pt x="5976224" y="34991"/>
                      </a:cubicBezTo>
                      <a:cubicBezTo>
                        <a:pt x="5960968" y="32431"/>
                        <a:pt x="5948573" y="30724"/>
                        <a:pt x="5939992" y="29870"/>
                      </a:cubicBezTo>
                      <a:lnTo>
                        <a:pt x="6014361" y="27310"/>
                      </a:lnTo>
                      <a:cubicBezTo>
                        <a:pt x="6023896" y="28164"/>
                        <a:pt x="6016268" y="29870"/>
                        <a:pt x="6003874" y="32431"/>
                      </a:cubicBezTo>
                      <a:lnTo>
                        <a:pt x="6017222" y="30724"/>
                      </a:lnTo>
                      <a:cubicBezTo>
                        <a:pt x="6043918" y="33284"/>
                        <a:pt x="6030570" y="36698"/>
                        <a:pt x="6011501" y="39258"/>
                      </a:cubicBezTo>
                      <a:lnTo>
                        <a:pt x="5984804" y="35844"/>
                      </a:lnTo>
                      <a:cubicBezTo>
                        <a:pt x="5965735" y="39258"/>
                        <a:pt x="5948573" y="42672"/>
                        <a:pt x="5952387" y="46086"/>
                      </a:cubicBezTo>
                      <a:cubicBezTo>
                        <a:pt x="5957154" y="45232"/>
                        <a:pt x="5966689" y="45232"/>
                        <a:pt x="5977176" y="44379"/>
                      </a:cubicBezTo>
                      <a:cubicBezTo>
                        <a:pt x="5972410" y="45232"/>
                        <a:pt x="5969549" y="46086"/>
                        <a:pt x="5971456" y="46939"/>
                      </a:cubicBezTo>
                      <a:cubicBezTo>
                        <a:pt x="5974316" y="47793"/>
                        <a:pt x="5981944" y="46086"/>
                        <a:pt x="5994338" y="45232"/>
                      </a:cubicBezTo>
                      <a:lnTo>
                        <a:pt x="6010548" y="51206"/>
                      </a:lnTo>
                      <a:lnTo>
                        <a:pt x="6015314" y="48646"/>
                      </a:lnTo>
                      <a:lnTo>
                        <a:pt x="6112566" y="52913"/>
                      </a:lnTo>
                      <a:cubicBezTo>
                        <a:pt x="6183122" y="46939"/>
                        <a:pt x="6243189" y="37551"/>
                        <a:pt x="6354743" y="34991"/>
                      </a:cubicBezTo>
                      <a:cubicBezTo>
                        <a:pt x="6327093" y="40112"/>
                        <a:pt x="6349022" y="42672"/>
                        <a:pt x="6347115" y="47793"/>
                      </a:cubicBezTo>
                      <a:cubicBezTo>
                        <a:pt x="6316605" y="42672"/>
                        <a:pt x="6261304" y="50353"/>
                        <a:pt x="6204097" y="49500"/>
                      </a:cubicBezTo>
                      <a:cubicBezTo>
                        <a:pt x="6233654" y="49500"/>
                        <a:pt x="6226980" y="52060"/>
                        <a:pt x="6219353" y="52913"/>
                      </a:cubicBezTo>
                      <a:lnTo>
                        <a:pt x="6322326" y="48646"/>
                      </a:lnTo>
                      <a:cubicBezTo>
                        <a:pt x="6319464" y="52913"/>
                        <a:pt x="6344255" y="51206"/>
                        <a:pt x="6370951" y="53767"/>
                      </a:cubicBezTo>
                      <a:cubicBezTo>
                        <a:pt x="6349976" y="44379"/>
                        <a:pt x="6447227" y="47793"/>
                        <a:pt x="6489178" y="45232"/>
                      </a:cubicBezTo>
                      <a:cubicBezTo>
                        <a:pt x="6491086" y="47793"/>
                        <a:pt x="6481551" y="51206"/>
                        <a:pt x="6430065" y="50353"/>
                      </a:cubicBezTo>
                      <a:cubicBezTo>
                        <a:pt x="6486318" y="57180"/>
                        <a:pt x="6503481" y="40112"/>
                        <a:pt x="6558781" y="46086"/>
                      </a:cubicBezTo>
                      <a:cubicBezTo>
                        <a:pt x="6545432" y="46086"/>
                        <a:pt x="6538758" y="45232"/>
                        <a:pt x="6533991" y="46939"/>
                      </a:cubicBezTo>
                      <a:cubicBezTo>
                        <a:pt x="6563548" y="44379"/>
                        <a:pt x="6634104" y="46939"/>
                        <a:pt x="6617894" y="49500"/>
                      </a:cubicBezTo>
                      <a:lnTo>
                        <a:pt x="6605500" y="49500"/>
                      </a:lnTo>
                      <a:cubicBezTo>
                        <a:pt x="6687497" y="50353"/>
                        <a:pt x="6856258" y="49500"/>
                        <a:pt x="6868652" y="42672"/>
                      </a:cubicBezTo>
                      <a:cubicBezTo>
                        <a:pt x="6869606" y="43525"/>
                        <a:pt x="6858164" y="51206"/>
                        <a:pt x="6853397" y="52913"/>
                      </a:cubicBezTo>
                      <a:lnTo>
                        <a:pt x="7000228" y="28164"/>
                      </a:lnTo>
                      <a:cubicBezTo>
                        <a:pt x="6987834" y="34991"/>
                        <a:pt x="7037412" y="49500"/>
                        <a:pt x="6968764" y="52913"/>
                      </a:cubicBezTo>
                      <a:cubicBezTo>
                        <a:pt x="6988786" y="53767"/>
                        <a:pt x="7012623" y="55474"/>
                        <a:pt x="7054574" y="52913"/>
                      </a:cubicBezTo>
                      <a:cubicBezTo>
                        <a:pt x="7041226" y="52060"/>
                        <a:pt x="7021204" y="43525"/>
                        <a:pt x="7039320" y="43525"/>
                      </a:cubicBezTo>
                      <a:cubicBezTo>
                        <a:pt x="7089852" y="50353"/>
                        <a:pt x="7074597" y="46939"/>
                        <a:pt x="7136571" y="52913"/>
                      </a:cubicBezTo>
                      <a:cubicBezTo>
                        <a:pt x="7115595" y="52060"/>
                        <a:pt x="7138478" y="41819"/>
                        <a:pt x="7169942" y="42672"/>
                      </a:cubicBezTo>
                      <a:cubicBezTo>
                        <a:pt x="7165175" y="43525"/>
                        <a:pt x="7172802" y="52060"/>
                        <a:pt x="7161361" y="52913"/>
                      </a:cubicBezTo>
                      <a:lnTo>
                        <a:pt x="7240498" y="43525"/>
                      </a:lnTo>
                      <a:cubicBezTo>
                        <a:pt x="7220475" y="45232"/>
                        <a:pt x="7236684" y="52060"/>
                        <a:pt x="7254800" y="54620"/>
                      </a:cubicBezTo>
                      <a:cubicBezTo>
                        <a:pt x="7246218" y="52913"/>
                        <a:pt x="7322494" y="54620"/>
                        <a:pt x="7343470" y="53767"/>
                      </a:cubicBezTo>
                      <a:lnTo>
                        <a:pt x="7310100" y="52060"/>
                      </a:lnTo>
                      <a:cubicBezTo>
                        <a:pt x="7399724" y="53767"/>
                        <a:pt x="7398770" y="38405"/>
                        <a:pt x="7487440" y="39258"/>
                      </a:cubicBezTo>
                      <a:cubicBezTo>
                        <a:pt x="7476953" y="40965"/>
                        <a:pt x="7460745" y="51206"/>
                        <a:pt x="7505556" y="52913"/>
                      </a:cubicBezTo>
                      <a:cubicBezTo>
                        <a:pt x="7526532" y="47793"/>
                        <a:pt x="7597088" y="29017"/>
                        <a:pt x="7675270" y="24750"/>
                      </a:cubicBezTo>
                      <a:lnTo>
                        <a:pt x="7690526" y="28164"/>
                      </a:lnTo>
                      <a:lnTo>
                        <a:pt x="7750594" y="24750"/>
                      </a:lnTo>
                      <a:cubicBezTo>
                        <a:pt x="7713408" y="32431"/>
                        <a:pt x="7608529" y="47793"/>
                        <a:pt x="7550368" y="53767"/>
                      </a:cubicBezTo>
                      <a:cubicBezTo>
                        <a:pt x="7583740" y="56327"/>
                        <a:pt x="7559903" y="57180"/>
                        <a:pt x="7610436" y="57180"/>
                      </a:cubicBezTo>
                      <a:cubicBezTo>
                        <a:pt x="7627598" y="59741"/>
                        <a:pt x="7582786" y="61448"/>
                        <a:pt x="7568484" y="61448"/>
                      </a:cubicBezTo>
                      <a:lnTo>
                        <a:pt x="7684804" y="63155"/>
                      </a:lnTo>
                      <a:cubicBezTo>
                        <a:pt x="7679084" y="57180"/>
                        <a:pt x="7773476" y="57180"/>
                        <a:pt x="7769662" y="52913"/>
                      </a:cubicBezTo>
                      <a:lnTo>
                        <a:pt x="7642854" y="58034"/>
                      </a:lnTo>
                      <a:cubicBezTo>
                        <a:pt x="7638086" y="52913"/>
                        <a:pt x="7716269" y="41819"/>
                        <a:pt x="7798265" y="43525"/>
                      </a:cubicBezTo>
                      <a:cubicBezTo>
                        <a:pt x="7819241" y="45232"/>
                        <a:pt x="7783010" y="53767"/>
                        <a:pt x="7784918" y="55474"/>
                      </a:cubicBezTo>
                      <a:cubicBezTo>
                        <a:pt x="7795406" y="53767"/>
                        <a:pt x="7863100" y="52060"/>
                        <a:pt x="7870728" y="52913"/>
                      </a:cubicBezTo>
                      <a:lnTo>
                        <a:pt x="7835450" y="56327"/>
                      </a:lnTo>
                      <a:cubicBezTo>
                        <a:pt x="7881216" y="58887"/>
                        <a:pt x="7910772" y="48646"/>
                        <a:pt x="7966072" y="54620"/>
                      </a:cubicBezTo>
                      <a:cubicBezTo>
                        <a:pt x="7985142" y="54620"/>
                        <a:pt x="8022326" y="62301"/>
                        <a:pt x="8026140" y="58887"/>
                      </a:cubicBezTo>
                      <a:cubicBezTo>
                        <a:pt x="7994676" y="52060"/>
                        <a:pt x="7988956" y="31577"/>
                        <a:pt x="8009932" y="26457"/>
                      </a:cubicBezTo>
                      <a:cubicBezTo>
                        <a:pt x="8016605" y="26457"/>
                        <a:pt x="8109090" y="32431"/>
                        <a:pt x="8131020" y="35844"/>
                      </a:cubicBezTo>
                      <a:cubicBezTo>
                        <a:pt x="8162483" y="40965"/>
                        <a:pt x="8084300" y="48646"/>
                        <a:pt x="8110997" y="52913"/>
                      </a:cubicBezTo>
                      <a:cubicBezTo>
                        <a:pt x="8111950" y="51206"/>
                        <a:pt x="8129112" y="49500"/>
                        <a:pt x="8136740" y="48646"/>
                      </a:cubicBezTo>
                      <a:cubicBezTo>
                        <a:pt x="8156762" y="50353"/>
                        <a:pt x="8128160" y="53767"/>
                        <a:pt x="8172018" y="52913"/>
                      </a:cubicBezTo>
                      <a:cubicBezTo>
                        <a:pt x="8178692" y="46939"/>
                        <a:pt x="8260688" y="53767"/>
                        <a:pt x="8192041" y="47793"/>
                      </a:cubicBezTo>
                      <a:cubicBezTo>
                        <a:pt x="8234946" y="46939"/>
                        <a:pt x="8237806" y="49500"/>
                        <a:pt x="8287385" y="49500"/>
                      </a:cubicBezTo>
                      <a:cubicBezTo>
                        <a:pt x="8271177" y="45232"/>
                        <a:pt x="8332198" y="36698"/>
                        <a:pt x="8375102" y="34991"/>
                      </a:cubicBezTo>
                      <a:cubicBezTo>
                        <a:pt x="8372243" y="35844"/>
                        <a:pt x="8381776" y="38405"/>
                        <a:pt x="8386544" y="39258"/>
                      </a:cubicBezTo>
                      <a:cubicBezTo>
                        <a:pt x="8474261" y="40112"/>
                        <a:pt x="8520980" y="42672"/>
                        <a:pt x="8602023" y="42672"/>
                      </a:cubicBezTo>
                      <a:cubicBezTo>
                        <a:pt x="8609651" y="44379"/>
                        <a:pt x="8648742" y="46086"/>
                        <a:pt x="8632533" y="48646"/>
                      </a:cubicBezTo>
                      <a:cubicBezTo>
                        <a:pt x="8643975" y="47793"/>
                        <a:pt x="8654463" y="45232"/>
                        <a:pt x="8679253" y="45232"/>
                      </a:cubicBezTo>
                      <a:cubicBezTo>
                        <a:pt x="8727879" y="50353"/>
                        <a:pt x="8623953" y="46086"/>
                        <a:pt x="8661137" y="52060"/>
                      </a:cubicBezTo>
                      <a:cubicBezTo>
                        <a:pt x="8663997" y="48646"/>
                        <a:pt x="8725972" y="47793"/>
                        <a:pt x="8761249" y="45232"/>
                      </a:cubicBezTo>
                      <a:cubicBezTo>
                        <a:pt x="8750761" y="40112"/>
                        <a:pt x="8679253" y="44379"/>
                        <a:pt x="8643022" y="46086"/>
                      </a:cubicBezTo>
                      <a:cubicBezTo>
                        <a:pt x="8643022" y="39258"/>
                        <a:pt x="8704996" y="31577"/>
                        <a:pt x="8789853" y="28164"/>
                      </a:cubicBezTo>
                      <a:cubicBezTo>
                        <a:pt x="8857548" y="26457"/>
                        <a:pt x="8819411" y="33284"/>
                        <a:pt x="8830852" y="32431"/>
                      </a:cubicBezTo>
                      <a:cubicBezTo>
                        <a:pt x="8957660" y="33284"/>
                        <a:pt x="8939544" y="19629"/>
                        <a:pt x="9044425" y="24750"/>
                      </a:cubicBezTo>
                      <a:cubicBezTo>
                        <a:pt x="9086375" y="29870"/>
                        <a:pt x="9046331" y="34138"/>
                        <a:pt x="9055865" y="37551"/>
                      </a:cubicBezTo>
                      <a:cubicBezTo>
                        <a:pt x="9000565" y="39258"/>
                        <a:pt x="8971008" y="34138"/>
                        <a:pt x="8933823" y="34138"/>
                      </a:cubicBezTo>
                      <a:lnTo>
                        <a:pt x="8979589" y="36698"/>
                      </a:lnTo>
                      <a:cubicBezTo>
                        <a:pt x="8962427" y="38405"/>
                        <a:pt x="8925243" y="39258"/>
                        <a:pt x="8905220" y="38405"/>
                      </a:cubicBezTo>
                      <a:cubicBezTo>
                        <a:pt x="8940499" y="42672"/>
                        <a:pt x="9119745" y="39258"/>
                        <a:pt x="9217951" y="43525"/>
                      </a:cubicBezTo>
                      <a:cubicBezTo>
                        <a:pt x="9235114" y="41819"/>
                        <a:pt x="9265624" y="40112"/>
                        <a:pt x="9251323" y="38405"/>
                      </a:cubicBezTo>
                      <a:lnTo>
                        <a:pt x="9219859" y="38405"/>
                      </a:lnTo>
                      <a:cubicBezTo>
                        <a:pt x="9191255" y="34991"/>
                        <a:pt x="9278973" y="33284"/>
                        <a:pt x="9238928" y="31577"/>
                      </a:cubicBezTo>
                      <a:cubicBezTo>
                        <a:pt x="9280879" y="29017"/>
                        <a:pt x="9327598" y="24750"/>
                        <a:pt x="9385759" y="27310"/>
                      </a:cubicBezTo>
                      <a:lnTo>
                        <a:pt x="9397200" y="32431"/>
                      </a:lnTo>
                      <a:cubicBezTo>
                        <a:pt x="9395293" y="30724"/>
                        <a:pt x="9359061" y="29870"/>
                        <a:pt x="9341899" y="30724"/>
                      </a:cubicBezTo>
                      <a:cubicBezTo>
                        <a:pt x="9366690" y="29017"/>
                        <a:pt x="9431524" y="38405"/>
                        <a:pt x="9458221" y="31577"/>
                      </a:cubicBezTo>
                      <a:lnTo>
                        <a:pt x="9417223" y="27310"/>
                      </a:lnTo>
                      <a:cubicBezTo>
                        <a:pt x="9459175" y="24750"/>
                        <a:pt x="9510661" y="19629"/>
                        <a:pt x="9563101" y="21336"/>
                      </a:cubicBezTo>
                      <a:cubicBezTo>
                        <a:pt x="9539264" y="16215"/>
                        <a:pt x="9550707" y="22189"/>
                        <a:pt x="9514475" y="15362"/>
                      </a:cubicBezTo>
                      <a:cubicBezTo>
                        <a:pt x="9545938" y="23043"/>
                        <a:pt x="9380991" y="15362"/>
                        <a:pt x="9432478" y="23043"/>
                      </a:cubicBezTo>
                      <a:cubicBezTo>
                        <a:pt x="9395293" y="16215"/>
                        <a:pt x="9367643" y="20483"/>
                        <a:pt x="9318065" y="13655"/>
                      </a:cubicBezTo>
                      <a:cubicBezTo>
                        <a:pt x="9319017" y="15362"/>
                        <a:pt x="9335226" y="17069"/>
                        <a:pt x="9292321" y="16215"/>
                      </a:cubicBezTo>
                      <a:cubicBezTo>
                        <a:pt x="9289460" y="17069"/>
                        <a:pt x="9285647" y="17922"/>
                        <a:pt x="9281833" y="17922"/>
                      </a:cubicBezTo>
                      <a:lnTo>
                        <a:pt x="9278973" y="17922"/>
                      </a:lnTo>
                      <a:lnTo>
                        <a:pt x="9281833" y="17922"/>
                      </a:lnTo>
                      <a:cubicBezTo>
                        <a:pt x="9279925" y="17922"/>
                        <a:pt x="9279925" y="18776"/>
                        <a:pt x="9282786" y="17922"/>
                      </a:cubicBezTo>
                      <a:cubicBezTo>
                        <a:pt x="9293274" y="18776"/>
                        <a:pt x="9301855" y="19629"/>
                        <a:pt x="9304716" y="20483"/>
                      </a:cubicBezTo>
                      <a:cubicBezTo>
                        <a:pt x="9282786" y="24750"/>
                        <a:pt x="9214138" y="24750"/>
                        <a:pt x="9190302" y="26457"/>
                      </a:cubicBezTo>
                      <a:cubicBezTo>
                        <a:pt x="9164559" y="25603"/>
                        <a:pt x="9201743" y="24750"/>
                        <a:pt x="9187441" y="23043"/>
                      </a:cubicBezTo>
                      <a:lnTo>
                        <a:pt x="9152164" y="25603"/>
                      </a:lnTo>
                      <a:cubicBezTo>
                        <a:pt x="9149303" y="22189"/>
                        <a:pt x="9083515" y="19629"/>
                        <a:pt x="9144536" y="17069"/>
                      </a:cubicBezTo>
                      <a:lnTo>
                        <a:pt x="9090190" y="17069"/>
                      </a:lnTo>
                      <a:cubicBezTo>
                        <a:pt x="9057771" y="14508"/>
                        <a:pt x="9012960" y="13655"/>
                        <a:pt x="8986263" y="15362"/>
                      </a:cubicBezTo>
                      <a:cubicBezTo>
                        <a:pt x="8960521" y="14508"/>
                        <a:pt x="8920475" y="19629"/>
                        <a:pt x="8943357" y="16215"/>
                      </a:cubicBezTo>
                      <a:lnTo>
                        <a:pt x="8857548" y="18776"/>
                      </a:lnTo>
                      <a:lnTo>
                        <a:pt x="8856594" y="17922"/>
                      </a:lnTo>
                      <a:cubicBezTo>
                        <a:pt x="8771737" y="17069"/>
                        <a:pt x="8682113" y="23896"/>
                        <a:pt x="8584861" y="17069"/>
                      </a:cubicBezTo>
                      <a:cubicBezTo>
                        <a:pt x="8556258" y="17922"/>
                        <a:pt x="8527654" y="18776"/>
                        <a:pt x="8479028" y="17922"/>
                      </a:cubicBezTo>
                      <a:lnTo>
                        <a:pt x="8470447" y="14508"/>
                      </a:lnTo>
                      <a:cubicBezTo>
                        <a:pt x="8433263" y="15362"/>
                        <a:pt x="8359847" y="11095"/>
                        <a:pt x="8344593" y="14508"/>
                      </a:cubicBezTo>
                      <a:cubicBezTo>
                        <a:pt x="8304547" y="5974"/>
                        <a:pt x="8166297" y="11948"/>
                        <a:pt x="8102416" y="10241"/>
                      </a:cubicBezTo>
                      <a:lnTo>
                        <a:pt x="8099556" y="14508"/>
                      </a:lnTo>
                      <a:cubicBezTo>
                        <a:pt x="8055696" y="14508"/>
                        <a:pt x="8012792" y="15362"/>
                        <a:pt x="7957492" y="17069"/>
                      </a:cubicBezTo>
                      <a:lnTo>
                        <a:pt x="7961305" y="21336"/>
                      </a:lnTo>
                      <a:cubicBezTo>
                        <a:pt x="7913632" y="23896"/>
                        <a:pt x="7839264" y="17922"/>
                        <a:pt x="7763942" y="18776"/>
                      </a:cubicBezTo>
                      <a:cubicBezTo>
                        <a:pt x="7769662" y="17069"/>
                        <a:pt x="7788731" y="17069"/>
                        <a:pt x="7802080" y="17922"/>
                      </a:cubicBezTo>
                      <a:cubicBezTo>
                        <a:pt x="7712454" y="9388"/>
                        <a:pt x="7612342" y="23896"/>
                        <a:pt x="7531300" y="17922"/>
                      </a:cubicBezTo>
                      <a:cubicBezTo>
                        <a:pt x="7511278" y="18776"/>
                        <a:pt x="7496022" y="18776"/>
                        <a:pt x="7482674" y="17922"/>
                      </a:cubicBezTo>
                      <a:cubicBezTo>
                        <a:pt x="7484580" y="17922"/>
                        <a:pt x="7485534" y="17922"/>
                        <a:pt x="7487440" y="17069"/>
                      </a:cubicBezTo>
                      <a:lnTo>
                        <a:pt x="7478860" y="17069"/>
                      </a:lnTo>
                      <a:lnTo>
                        <a:pt x="7451210" y="15362"/>
                      </a:lnTo>
                      <a:cubicBezTo>
                        <a:pt x="7458838" y="16215"/>
                        <a:pt x="7467418" y="17069"/>
                        <a:pt x="7474093" y="17069"/>
                      </a:cubicBezTo>
                      <a:cubicBezTo>
                        <a:pt x="7458838" y="17069"/>
                        <a:pt x="7435001" y="17922"/>
                        <a:pt x="7412118" y="18776"/>
                      </a:cubicBezTo>
                      <a:lnTo>
                        <a:pt x="7401630" y="14508"/>
                      </a:lnTo>
                      <a:lnTo>
                        <a:pt x="7396864" y="14508"/>
                      </a:lnTo>
                      <a:cubicBezTo>
                        <a:pt x="7373980" y="12802"/>
                        <a:pt x="7378748" y="16215"/>
                        <a:pt x="7390189" y="19629"/>
                      </a:cubicBezTo>
                      <a:cubicBezTo>
                        <a:pt x="7378748" y="20483"/>
                        <a:pt x="7368260" y="21336"/>
                        <a:pt x="7359679" y="22189"/>
                      </a:cubicBezTo>
                      <a:cubicBezTo>
                        <a:pt x="7341563" y="15362"/>
                        <a:pt x="7298658" y="24750"/>
                        <a:pt x="7273868" y="17069"/>
                      </a:cubicBezTo>
                      <a:cubicBezTo>
                        <a:pt x="7257659" y="20483"/>
                        <a:pt x="7156594" y="19629"/>
                        <a:pt x="7144199" y="27310"/>
                      </a:cubicBezTo>
                      <a:cubicBezTo>
                        <a:pt x="7143246" y="25603"/>
                        <a:pt x="7136571" y="25603"/>
                        <a:pt x="7148966" y="25603"/>
                      </a:cubicBezTo>
                      <a:cubicBezTo>
                        <a:pt x="7123224" y="24750"/>
                        <a:pt x="7097480" y="23896"/>
                        <a:pt x="7074597" y="25603"/>
                      </a:cubicBezTo>
                      <a:lnTo>
                        <a:pt x="7063156" y="20483"/>
                      </a:lnTo>
                      <a:lnTo>
                        <a:pt x="7006902" y="27310"/>
                      </a:lnTo>
                      <a:cubicBezTo>
                        <a:pt x="6972578" y="23896"/>
                        <a:pt x="6958276" y="22189"/>
                        <a:pt x="6992600" y="17922"/>
                      </a:cubicBezTo>
                      <a:cubicBezTo>
                        <a:pt x="6909651" y="23896"/>
                        <a:pt x="6924906" y="20483"/>
                        <a:pt x="6855304" y="26457"/>
                      </a:cubicBezTo>
                      <a:lnTo>
                        <a:pt x="6859118" y="23043"/>
                      </a:lnTo>
                      <a:cubicBezTo>
                        <a:pt x="6833374" y="23043"/>
                        <a:pt x="6793329" y="27310"/>
                        <a:pt x="6778074" y="24750"/>
                      </a:cubicBezTo>
                      <a:cubicBezTo>
                        <a:pt x="6722774" y="17922"/>
                        <a:pt x="6501574" y="23043"/>
                        <a:pt x="6357603" y="17069"/>
                      </a:cubicBezTo>
                      <a:cubicBezTo>
                        <a:pt x="6385252" y="27310"/>
                        <a:pt x="6290862" y="11948"/>
                        <a:pt x="6285141" y="20483"/>
                      </a:cubicBezTo>
                      <a:cubicBezTo>
                        <a:pt x="6276560" y="17922"/>
                        <a:pt x="6256538" y="16215"/>
                        <a:pt x="6279420" y="14508"/>
                      </a:cubicBezTo>
                      <a:cubicBezTo>
                        <a:pt x="6206004" y="16215"/>
                        <a:pt x="6169774" y="10241"/>
                        <a:pt x="6119241" y="17069"/>
                      </a:cubicBezTo>
                      <a:cubicBezTo>
                        <a:pt x="6110659" y="14508"/>
                        <a:pt x="6134496" y="13655"/>
                        <a:pt x="6126868" y="11948"/>
                      </a:cubicBezTo>
                      <a:cubicBezTo>
                        <a:pt x="6121147" y="11948"/>
                        <a:pt x="6103985" y="13655"/>
                        <a:pt x="6096358" y="12802"/>
                      </a:cubicBezTo>
                      <a:cubicBezTo>
                        <a:pt x="6088730" y="11095"/>
                        <a:pt x="6106846" y="10241"/>
                        <a:pt x="6118288" y="9388"/>
                      </a:cubicBezTo>
                      <a:cubicBezTo>
                        <a:pt x="6043918" y="9388"/>
                        <a:pt x="6036290" y="17069"/>
                        <a:pt x="6030570" y="23896"/>
                      </a:cubicBezTo>
                      <a:cubicBezTo>
                        <a:pt x="5992432" y="20483"/>
                        <a:pt x="5973362" y="21336"/>
                        <a:pt x="5945713" y="25603"/>
                      </a:cubicBezTo>
                      <a:cubicBezTo>
                        <a:pt x="5933318" y="23043"/>
                        <a:pt x="5910435" y="20483"/>
                        <a:pt x="5957154" y="20483"/>
                      </a:cubicBezTo>
                      <a:cubicBezTo>
                        <a:pt x="5931411" y="19629"/>
                        <a:pt x="5796974" y="16215"/>
                        <a:pt x="5795068" y="22189"/>
                      </a:cubicBezTo>
                      <a:cubicBezTo>
                        <a:pt x="5786487" y="20483"/>
                        <a:pt x="5757883" y="21336"/>
                        <a:pt x="5751208" y="22189"/>
                      </a:cubicBezTo>
                      <a:cubicBezTo>
                        <a:pt x="5692096" y="21336"/>
                        <a:pt x="5687328" y="21336"/>
                        <a:pt x="5629167" y="21336"/>
                      </a:cubicBezTo>
                      <a:lnTo>
                        <a:pt x="5645376" y="22189"/>
                      </a:lnTo>
                      <a:cubicBezTo>
                        <a:pt x="5622493" y="29017"/>
                        <a:pt x="5597703" y="23896"/>
                        <a:pt x="5550985" y="24750"/>
                      </a:cubicBezTo>
                      <a:lnTo>
                        <a:pt x="5551938" y="23896"/>
                      </a:lnTo>
                      <a:cubicBezTo>
                        <a:pt x="5445152" y="18776"/>
                        <a:pt x="5506172" y="26457"/>
                        <a:pt x="5401293" y="20483"/>
                      </a:cubicBezTo>
                      <a:lnTo>
                        <a:pt x="5407014" y="24750"/>
                      </a:lnTo>
                      <a:cubicBezTo>
                        <a:pt x="5396526" y="33284"/>
                        <a:pt x="5313575" y="18776"/>
                        <a:pt x="5252555" y="22189"/>
                      </a:cubicBezTo>
                      <a:lnTo>
                        <a:pt x="5274484" y="24750"/>
                      </a:lnTo>
                      <a:cubicBezTo>
                        <a:pt x="5241114" y="28164"/>
                        <a:pt x="5181046" y="12802"/>
                        <a:pt x="5147675" y="11095"/>
                      </a:cubicBezTo>
                      <a:cubicBezTo>
                        <a:pt x="5140048" y="10241"/>
                        <a:pt x="5159117" y="10241"/>
                        <a:pt x="5169605" y="9388"/>
                      </a:cubicBezTo>
                      <a:cubicBezTo>
                        <a:pt x="5081887" y="5121"/>
                        <a:pt x="5158163" y="14508"/>
                        <a:pt x="5092376" y="16215"/>
                      </a:cubicBezTo>
                      <a:cubicBezTo>
                        <a:pt x="5079980" y="12802"/>
                        <a:pt x="5107630" y="8534"/>
                        <a:pt x="5063772" y="7681"/>
                      </a:cubicBezTo>
                      <a:cubicBezTo>
                        <a:pt x="5041843" y="5974"/>
                        <a:pt x="4936010" y="17069"/>
                        <a:pt x="4875942" y="11095"/>
                      </a:cubicBezTo>
                      <a:cubicBezTo>
                        <a:pt x="4889290" y="13655"/>
                        <a:pt x="4902639" y="16215"/>
                        <a:pt x="4872129" y="17922"/>
                      </a:cubicBezTo>
                      <a:cubicBezTo>
                        <a:pt x="4825409" y="17922"/>
                        <a:pt x="4746273" y="8534"/>
                        <a:pt x="4704321" y="16215"/>
                      </a:cubicBezTo>
                      <a:cubicBezTo>
                        <a:pt x="4698600" y="15362"/>
                        <a:pt x="4695740" y="14508"/>
                        <a:pt x="4695740" y="13655"/>
                      </a:cubicBezTo>
                      <a:cubicBezTo>
                        <a:pt x="4660462" y="16215"/>
                        <a:pt x="4580373" y="17069"/>
                        <a:pt x="4558443" y="20483"/>
                      </a:cubicBezTo>
                      <a:cubicBezTo>
                        <a:pt x="4526026" y="6828"/>
                        <a:pt x="4337243" y="27310"/>
                        <a:pt x="4338197" y="13655"/>
                      </a:cubicBezTo>
                      <a:lnTo>
                        <a:pt x="4228550" y="14508"/>
                      </a:lnTo>
                      <a:lnTo>
                        <a:pt x="4231410" y="12802"/>
                      </a:lnTo>
                      <a:cubicBezTo>
                        <a:pt x="4161808" y="11948"/>
                        <a:pt x="4137018" y="15362"/>
                        <a:pt x="4112228" y="18776"/>
                      </a:cubicBezTo>
                      <a:cubicBezTo>
                        <a:pt x="4096020" y="17069"/>
                        <a:pt x="4108415" y="16215"/>
                        <a:pt x="4109368" y="15362"/>
                      </a:cubicBezTo>
                      <a:cubicBezTo>
                        <a:pt x="4007349" y="12802"/>
                        <a:pt x="3996861" y="12802"/>
                        <a:pt x="3911051" y="19629"/>
                      </a:cubicBezTo>
                      <a:lnTo>
                        <a:pt x="3902470" y="15362"/>
                      </a:lnTo>
                      <a:cubicBezTo>
                        <a:pt x="3878633" y="17922"/>
                        <a:pt x="3754685" y="8534"/>
                        <a:pt x="3654573" y="12802"/>
                      </a:cubicBezTo>
                      <a:cubicBezTo>
                        <a:pt x="3655526" y="12802"/>
                        <a:pt x="3657433" y="11948"/>
                        <a:pt x="3665061" y="11095"/>
                      </a:cubicBezTo>
                      <a:cubicBezTo>
                        <a:pt x="3552554" y="16215"/>
                        <a:pt x="3395234" y="0"/>
                        <a:pt x="3354236" y="14508"/>
                      </a:cubicBezTo>
                      <a:lnTo>
                        <a:pt x="3278914" y="17922"/>
                      </a:lnTo>
                      <a:cubicBezTo>
                        <a:pt x="3375212" y="19629"/>
                        <a:pt x="3264612" y="24750"/>
                        <a:pt x="3304657" y="27310"/>
                      </a:cubicBezTo>
                      <a:cubicBezTo>
                        <a:pt x="3266519" y="28164"/>
                        <a:pt x="3206451" y="23043"/>
                        <a:pt x="3253170" y="22189"/>
                      </a:cubicBezTo>
                      <a:lnTo>
                        <a:pt x="3260798" y="23043"/>
                      </a:lnTo>
                      <a:cubicBezTo>
                        <a:pt x="3277960" y="14508"/>
                        <a:pt x="3140663" y="19629"/>
                        <a:pt x="3143524" y="13655"/>
                      </a:cubicBezTo>
                      <a:cubicBezTo>
                        <a:pt x="2953787" y="14508"/>
                        <a:pt x="2768818" y="9388"/>
                        <a:pt x="2591476" y="8534"/>
                      </a:cubicBezTo>
                      <a:lnTo>
                        <a:pt x="2612452" y="15362"/>
                      </a:lnTo>
                      <a:lnTo>
                        <a:pt x="2550478" y="14508"/>
                      </a:lnTo>
                      <a:cubicBezTo>
                        <a:pt x="2534269" y="12802"/>
                        <a:pt x="2528549" y="9388"/>
                        <a:pt x="2572407" y="10241"/>
                      </a:cubicBezTo>
                      <a:cubicBezTo>
                        <a:pt x="2549525" y="6828"/>
                        <a:pt x="2498038" y="12802"/>
                        <a:pt x="2497085" y="14508"/>
                      </a:cubicBezTo>
                      <a:cubicBezTo>
                        <a:pt x="2410321" y="11948"/>
                        <a:pt x="2531409" y="7681"/>
                        <a:pt x="2504713" y="7681"/>
                      </a:cubicBezTo>
                      <a:lnTo>
                        <a:pt x="2468481" y="7681"/>
                      </a:lnTo>
                      <a:lnTo>
                        <a:pt x="2476109" y="7681"/>
                      </a:lnTo>
                      <a:cubicBezTo>
                        <a:pt x="2447506" y="10241"/>
                        <a:pt x="2444645" y="12802"/>
                        <a:pt x="2391252" y="12802"/>
                      </a:cubicBezTo>
                      <a:cubicBezTo>
                        <a:pt x="2357881" y="11095"/>
                        <a:pt x="2374090" y="8534"/>
                        <a:pt x="2360741" y="8534"/>
                      </a:cubicBezTo>
                      <a:cubicBezTo>
                        <a:pt x="2361695" y="8534"/>
                        <a:pt x="2356928" y="7681"/>
                        <a:pt x="2340719" y="8534"/>
                      </a:cubicBezTo>
                      <a:lnTo>
                        <a:pt x="2262536" y="7681"/>
                      </a:lnTo>
                      <a:lnTo>
                        <a:pt x="2294000" y="12802"/>
                      </a:lnTo>
                      <a:cubicBezTo>
                        <a:pt x="2259676" y="15362"/>
                        <a:pt x="2220584" y="12802"/>
                        <a:pt x="2256816" y="17922"/>
                      </a:cubicBezTo>
                      <a:cubicBezTo>
                        <a:pt x="2203422" y="9388"/>
                        <a:pt x="1966013" y="14508"/>
                        <a:pt x="1933596" y="11948"/>
                      </a:cubicBezTo>
                      <a:cubicBezTo>
                        <a:pt x="1884970" y="15362"/>
                        <a:pt x="1837298" y="15362"/>
                        <a:pt x="1777230" y="14508"/>
                      </a:cubicBezTo>
                      <a:cubicBezTo>
                        <a:pt x="1792486" y="16215"/>
                        <a:pt x="1801067" y="21336"/>
                        <a:pt x="1750534" y="20483"/>
                      </a:cubicBezTo>
                      <a:cubicBezTo>
                        <a:pt x="1768649" y="9388"/>
                        <a:pt x="1656142" y="15362"/>
                        <a:pt x="1615144" y="7681"/>
                      </a:cubicBezTo>
                      <a:cubicBezTo>
                        <a:pt x="1652328" y="12802"/>
                        <a:pt x="1470220" y="8534"/>
                        <a:pt x="1528380" y="16215"/>
                      </a:cubicBezTo>
                      <a:cubicBezTo>
                        <a:pt x="1485475" y="15362"/>
                        <a:pt x="1525520" y="11948"/>
                        <a:pt x="1493102" y="9388"/>
                      </a:cubicBezTo>
                      <a:cubicBezTo>
                        <a:pt x="1392037" y="13655"/>
                        <a:pt x="1269041" y="6828"/>
                        <a:pt x="1144140" y="7681"/>
                      </a:cubicBezTo>
                      <a:cubicBezTo>
                        <a:pt x="1142233" y="9388"/>
                        <a:pt x="1163209" y="11095"/>
                        <a:pt x="1136512" y="13655"/>
                      </a:cubicBezTo>
                      <a:lnTo>
                        <a:pt x="1069771" y="6828"/>
                      </a:lnTo>
                      <a:cubicBezTo>
                        <a:pt x="1044981" y="7681"/>
                        <a:pt x="1046888" y="14508"/>
                        <a:pt x="1002076" y="9388"/>
                      </a:cubicBezTo>
                      <a:cubicBezTo>
                        <a:pt x="1008750" y="11095"/>
                        <a:pt x="1018284" y="12802"/>
                        <a:pt x="1001122" y="12802"/>
                      </a:cubicBezTo>
                      <a:cubicBezTo>
                        <a:pt x="755132" y="5974"/>
                        <a:pt x="499608" y="18776"/>
                        <a:pt x="249804" y="5974"/>
                      </a:cubicBezTo>
                      <a:cubicBezTo>
                        <a:pt x="283175" y="7681"/>
                        <a:pt x="261245" y="8534"/>
                        <a:pt x="235502" y="8534"/>
                      </a:cubicBezTo>
                      <a:cubicBezTo>
                        <a:pt x="251711" y="9388"/>
                        <a:pt x="234549" y="11948"/>
                        <a:pt x="238362" y="14508"/>
                      </a:cubicBezTo>
                      <a:lnTo>
                        <a:pt x="133483" y="8534"/>
                      </a:lnTo>
                      <a:cubicBezTo>
                        <a:pt x="114414" y="14508"/>
                        <a:pt x="21929" y="8534"/>
                        <a:pt x="10488" y="14508"/>
                      </a:cubicBezTo>
                      <a:lnTo>
                        <a:pt x="43859" y="12802"/>
                      </a:lnTo>
                      <a:cubicBezTo>
                        <a:pt x="0" y="19629"/>
                        <a:pt x="105833" y="27310"/>
                        <a:pt x="99159" y="35844"/>
                      </a:cubicBezTo>
                      <a:cubicBezTo>
                        <a:pt x="148738" y="28164"/>
                        <a:pt x="228828" y="46939"/>
                        <a:pt x="309871" y="36698"/>
                      </a:cubicBezTo>
                      <a:cubicBezTo>
                        <a:pt x="327987" y="38405"/>
                        <a:pt x="294616" y="39258"/>
                        <a:pt x="304150" y="40965"/>
                      </a:cubicBezTo>
                      <a:cubicBezTo>
                        <a:pt x="324173" y="37551"/>
                        <a:pt x="348963" y="36698"/>
                        <a:pt x="394728" y="38405"/>
                      </a:cubicBezTo>
                      <a:lnTo>
                        <a:pt x="389961" y="39258"/>
                      </a:lnTo>
                      <a:cubicBezTo>
                        <a:pt x="518677" y="38405"/>
                        <a:pt x="573977" y="41819"/>
                        <a:pt x="718901" y="44379"/>
                      </a:cubicBezTo>
                      <a:lnTo>
                        <a:pt x="707460" y="40112"/>
                      </a:lnTo>
                      <a:cubicBezTo>
                        <a:pt x="738924" y="40965"/>
                        <a:pt x="745598" y="41819"/>
                        <a:pt x="759900" y="42672"/>
                      </a:cubicBezTo>
                      <a:cubicBezTo>
                        <a:pt x="796131" y="36698"/>
                        <a:pt x="673136" y="42672"/>
                        <a:pt x="705553" y="35844"/>
                      </a:cubicBezTo>
                      <a:cubicBezTo>
                        <a:pt x="746551" y="44379"/>
                        <a:pt x="924846" y="35844"/>
                        <a:pt x="952496" y="45232"/>
                      </a:cubicBezTo>
                      <a:cubicBezTo>
                        <a:pt x="1000169" y="46086"/>
                        <a:pt x="938195" y="40965"/>
                        <a:pt x="985867" y="40965"/>
                      </a:cubicBezTo>
                      <a:lnTo>
                        <a:pt x="999215" y="43525"/>
                      </a:lnTo>
                      <a:lnTo>
                        <a:pt x="1010657" y="40112"/>
                      </a:lnTo>
                      <a:cubicBezTo>
                        <a:pt x="1042121" y="40965"/>
                        <a:pt x="1058329" y="44379"/>
                        <a:pt x="1059283" y="46086"/>
                      </a:cubicBezTo>
                      <a:cubicBezTo>
                        <a:pt x="1051655" y="46086"/>
                        <a:pt x="1037353" y="46939"/>
                        <a:pt x="1029726" y="46939"/>
                      </a:cubicBezTo>
                      <a:cubicBezTo>
                        <a:pt x="1069771" y="50353"/>
                        <a:pt x="1144140" y="46086"/>
                        <a:pt x="1158441" y="46939"/>
                      </a:cubicBezTo>
                      <a:lnTo>
                        <a:pt x="1111722" y="45232"/>
                      </a:lnTo>
                      <a:cubicBezTo>
                        <a:pt x="1242345" y="42672"/>
                        <a:pt x="1401571" y="46939"/>
                        <a:pt x="1528380" y="41819"/>
                      </a:cubicBezTo>
                      <a:lnTo>
                        <a:pt x="1518845" y="39258"/>
                      </a:lnTo>
                      <a:cubicBezTo>
                        <a:pt x="1615144" y="35844"/>
                        <a:pt x="1596075" y="41819"/>
                        <a:pt x="1700954" y="40112"/>
                      </a:cubicBezTo>
                      <a:lnTo>
                        <a:pt x="1697141" y="40965"/>
                      </a:lnTo>
                      <a:cubicBezTo>
                        <a:pt x="1719070" y="38405"/>
                        <a:pt x="1746720" y="37551"/>
                        <a:pt x="1776277" y="38405"/>
                      </a:cubicBezTo>
                      <a:cubicBezTo>
                        <a:pt x="1749580" y="40112"/>
                        <a:pt x="1825856" y="42672"/>
                        <a:pt x="1791532" y="45232"/>
                      </a:cubicBezTo>
                      <a:cubicBezTo>
                        <a:pt x="1895458" y="40965"/>
                        <a:pt x="1843018" y="41819"/>
                        <a:pt x="1911667" y="34991"/>
                      </a:cubicBezTo>
                      <a:lnTo>
                        <a:pt x="1927875" y="38405"/>
                      </a:lnTo>
                      <a:cubicBezTo>
                        <a:pt x="1950758" y="34991"/>
                        <a:pt x="1952665" y="34138"/>
                        <a:pt x="2006058" y="33284"/>
                      </a:cubicBezTo>
                      <a:cubicBezTo>
                        <a:pt x="1962199" y="35844"/>
                        <a:pt x="2039429" y="37551"/>
                        <a:pt x="1990803" y="41819"/>
                      </a:cubicBezTo>
                      <a:cubicBezTo>
                        <a:pt x="2102357" y="48646"/>
                        <a:pt x="2155750" y="34991"/>
                        <a:pt x="2206283" y="45232"/>
                      </a:cubicBezTo>
                      <a:cubicBezTo>
                        <a:pt x="2257769" y="35844"/>
                        <a:pt x="2110938" y="40112"/>
                        <a:pt x="2139541" y="38405"/>
                      </a:cubicBezTo>
                      <a:cubicBezTo>
                        <a:pt x="2115705" y="34991"/>
                        <a:pt x="2181493" y="31577"/>
                        <a:pt x="2215817" y="32431"/>
                      </a:cubicBezTo>
                      <a:cubicBezTo>
                        <a:pt x="2251095" y="32431"/>
                        <a:pt x="2275885" y="43525"/>
                        <a:pt x="2365509" y="43525"/>
                      </a:cubicBezTo>
                      <a:cubicBezTo>
                        <a:pt x="2355974" y="43525"/>
                        <a:pt x="2355974" y="44379"/>
                        <a:pt x="2346440" y="44379"/>
                      </a:cubicBezTo>
                      <a:cubicBezTo>
                        <a:pt x="2379811" y="46939"/>
                        <a:pt x="2412228" y="40965"/>
                        <a:pt x="2453226" y="45232"/>
                      </a:cubicBezTo>
                      <a:cubicBezTo>
                        <a:pt x="2476109" y="40112"/>
                        <a:pt x="2505666" y="45232"/>
                        <a:pt x="2512340" y="38405"/>
                      </a:cubicBezTo>
                      <a:lnTo>
                        <a:pt x="2431297" y="40112"/>
                      </a:lnTo>
                      <a:cubicBezTo>
                        <a:pt x="2477062" y="38405"/>
                        <a:pt x="2520921" y="30724"/>
                        <a:pt x="2597197" y="34138"/>
                      </a:cubicBezTo>
                      <a:cubicBezTo>
                        <a:pt x="2591476" y="35844"/>
                        <a:pt x="2568594" y="37551"/>
                        <a:pt x="2552385" y="38405"/>
                      </a:cubicBezTo>
                      <a:cubicBezTo>
                        <a:pt x="2575268" y="40965"/>
                        <a:pt x="2595290" y="37551"/>
                        <a:pt x="2619126" y="39258"/>
                      </a:cubicBezTo>
                      <a:cubicBezTo>
                        <a:pt x="2612452" y="46086"/>
                        <a:pt x="2519967" y="40965"/>
                        <a:pt x="2470388" y="46086"/>
                      </a:cubicBezTo>
                      <a:cubicBezTo>
                        <a:pt x="2494225" y="48646"/>
                        <a:pt x="2563826" y="40965"/>
                        <a:pt x="2539037" y="48646"/>
                      </a:cubicBezTo>
                      <a:cubicBezTo>
                        <a:pt x="2574314" y="39258"/>
                        <a:pt x="2626754" y="49500"/>
                        <a:pt x="2686822" y="42672"/>
                      </a:cubicBezTo>
                      <a:lnTo>
                        <a:pt x="2683008" y="46939"/>
                      </a:lnTo>
                      <a:cubicBezTo>
                        <a:pt x="2692542" y="46086"/>
                        <a:pt x="2712565" y="44379"/>
                        <a:pt x="2729726" y="44379"/>
                      </a:cubicBezTo>
                      <a:lnTo>
                        <a:pt x="2698263" y="49500"/>
                      </a:lnTo>
                      <a:cubicBezTo>
                        <a:pt x="2746889" y="45232"/>
                        <a:pt x="2791701" y="53767"/>
                        <a:pt x="2838420" y="51206"/>
                      </a:cubicBezTo>
                      <a:cubicBezTo>
                        <a:pt x="2741168" y="51206"/>
                        <a:pt x="2816491" y="46086"/>
                        <a:pt x="2775492" y="43525"/>
                      </a:cubicBezTo>
                      <a:cubicBezTo>
                        <a:pt x="2896580" y="38405"/>
                        <a:pt x="2845094" y="54620"/>
                        <a:pt x="2980484" y="52913"/>
                      </a:cubicBezTo>
                      <a:cubicBezTo>
                        <a:pt x="2962368" y="52913"/>
                        <a:pt x="2911836" y="49500"/>
                        <a:pt x="2940439" y="47793"/>
                      </a:cubicBezTo>
                      <a:cubicBezTo>
                        <a:pt x="2966182" y="48646"/>
                        <a:pt x="2999553" y="50353"/>
                        <a:pt x="3015762" y="52913"/>
                      </a:cubicBezTo>
                      <a:cubicBezTo>
                        <a:pt x="3105386" y="52060"/>
                        <a:pt x="3002413" y="48646"/>
                        <a:pt x="3040551" y="46086"/>
                      </a:cubicBezTo>
                      <a:cubicBezTo>
                        <a:pt x="3071061" y="51206"/>
                        <a:pt x="3084410" y="44379"/>
                        <a:pt x="3123501" y="42672"/>
                      </a:cubicBezTo>
                      <a:lnTo>
                        <a:pt x="3123501" y="46939"/>
                      </a:lnTo>
                      <a:cubicBezTo>
                        <a:pt x="3226474" y="49500"/>
                        <a:pt x="3151151" y="38405"/>
                        <a:pt x="3242683" y="41819"/>
                      </a:cubicBezTo>
                      <a:lnTo>
                        <a:pt x="3204545" y="46939"/>
                      </a:lnTo>
                      <a:lnTo>
                        <a:pt x="3252217" y="46086"/>
                      </a:lnTo>
                      <a:lnTo>
                        <a:pt x="3241729" y="50353"/>
                      </a:lnTo>
                      <a:cubicBezTo>
                        <a:pt x="3294169" y="46939"/>
                        <a:pt x="3310378" y="47793"/>
                        <a:pt x="3361864" y="49500"/>
                      </a:cubicBezTo>
                      <a:cubicBezTo>
                        <a:pt x="3349469" y="46086"/>
                        <a:pt x="3368538" y="41819"/>
                        <a:pt x="3413350" y="41819"/>
                      </a:cubicBezTo>
                      <a:cubicBezTo>
                        <a:pt x="3444814" y="44379"/>
                        <a:pt x="3396188" y="46086"/>
                        <a:pt x="3461022" y="45232"/>
                      </a:cubicBezTo>
                      <a:cubicBezTo>
                        <a:pt x="3445767" y="47793"/>
                        <a:pt x="3430512" y="51206"/>
                        <a:pt x="3401909" y="46939"/>
                      </a:cubicBezTo>
                      <a:cubicBezTo>
                        <a:pt x="3399048" y="48646"/>
                        <a:pt x="3387607" y="49500"/>
                        <a:pt x="3384747" y="51206"/>
                      </a:cubicBezTo>
                      <a:cubicBezTo>
                        <a:pt x="3418117" y="53767"/>
                        <a:pt x="3468650" y="52060"/>
                        <a:pt x="3491533" y="52060"/>
                      </a:cubicBezTo>
                      <a:cubicBezTo>
                        <a:pt x="3482952" y="52060"/>
                        <a:pt x="3472464" y="51206"/>
                        <a:pt x="3466743" y="51206"/>
                      </a:cubicBezTo>
                      <a:lnTo>
                        <a:pt x="3560181" y="45232"/>
                      </a:lnTo>
                      <a:cubicBezTo>
                        <a:pt x="3574483" y="46939"/>
                        <a:pt x="3563042" y="47793"/>
                        <a:pt x="3551600" y="49500"/>
                      </a:cubicBezTo>
                      <a:cubicBezTo>
                        <a:pt x="3569716" y="48646"/>
                        <a:pt x="3583064" y="46939"/>
                        <a:pt x="3610714" y="46939"/>
                      </a:cubicBezTo>
                      <a:cubicBezTo>
                        <a:pt x="3604040" y="50353"/>
                        <a:pt x="3604993" y="53767"/>
                        <a:pt x="3565902" y="55474"/>
                      </a:cubicBezTo>
                      <a:lnTo>
                        <a:pt x="3654573" y="51206"/>
                      </a:lnTo>
                      <a:cubicBezTo>
                        <a:pt x="3660293" y="52913"/>
                        <a:pt x="3700338" y="55474"/>
                        <a:pt x="3688897" y="57180"/>
                      </a:cubicBezTo>
                      <a:cubicBezTo>
                        <a:pt x="3737523" y="58887"/>
                        <a:pt x="3809031" y="50353"/>
                        <a:pt x="3874819" y="52913"/>
                      </a:cubicBezTo>
                      <a:cubicBezTo>
                        <a:pt x="3877680" y="52913"/>
                        <a:pt x="3884354" y="52060"/>
                        <a:pt x="3898656" y="51206"/>
                      </a:cubicBezTo>
                      <a:cubicBezTo>
                        <a:pt x="3959677" y="52913"/>
                        <a:pt x="4014023" y="57180"/>
                        <a:pt x="4086485" y="52060"/>
                      </a:cubicBezTo>
                      <a:lnTo>
                        <a:pt x="4127484" y="58034"/>
                      </a:lnTo>
                      <a:cubicBezTo>
                        <a:pt x="4184691" y="57180"/>
                        <a:pt x="4072184" y="50353"/>
                        <a:pt x="4166575" y="48646"/>
                      </a:cubicBezTo>
                      <a:cubicBezTo>
                        <a:pt x="4233317" y="46939"/>
                        <a:pt x="4191365" y="53767"/>
                        <a:pt x="4215201" y="55474"/>
                      </a:cubicBezTo>
                      <a:cubicBezTo>
                        <a:pt x="4248572" y="52913"/>
                        <a:pt x="4306733" y="46086"/>
                        <a:pt x="4367753" y="51206"/>
                      </a:cubicBezTo>
                      <a:cubicBezTo>
                        <a:pt x="4347731" y="52913"/>
                        <a:pt x="4331522" y="51206"/>
                        <a:pt x="4312453" y="5206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2" name="Freeform 669"/>
                <p:cNvSpPr/>
                <p:nvPr/>
              </p:nvSpPr>
              <p:spPr>
                <a:xfrm>
                  <a:off x="7508874" y="1560020"/>
                  <a:ext cx="11112" cy="3693"/>
                </a:xfrm>
                <a:custGeom>
                  <a:avLst/>
                  <a:gdLst/>
                  <a:ahLst/>
                  <a:cxnLst/>
                  <a:rect l="0" t="0" r="r" b="b"/>
                  <a:pathLst>
                    <a:path w="11112" h="3693">
                      <a:moveTo>
                        <a:pt x="11112" y="3693"/>
                      </a:moveTo>
                      <a:lnTo>
                        <a:pt x="11112" y="3693"/>
                      </a:lnTo>
                      <a:cubicBezTo>
                        <a:pt x="7408" y="2462"/>
                        <a:pt x="6482" y="1231"/>
                        <a:pt x="5556" y="0"/>
                      </a:cubicBezTo>
                      <a:cubicBezTo>
                        <a:pt x="926" y="1231"/>
                        <a:pt x="0" y="2462"/>
                        <a:pt x="11112" y="3693"/>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3" name="Freeform 670"/>
                <p:cNvSpPr/>
                <p:nvPr/>
              </p:nvSpPr>
              <p:spPr>
                <a:xfrm>
                  <a:off x="5434013" y="1567404"/>
                  <a:ext cx="4761" cy="1231"/>
                </a:xfrm>
                <a:custGeom>
                  <a:avLst/>
                  <a:gdLst/>
                  <a:ahLst/>
                  <a:cxnLst/>
                  <a:rect l="0" t="0" r="r" b="b"/>
                  <a:pathLst>
                    <a:path w="4762" h="1231">
                      <a:moveTo>
                        <a:pt x="4762" y="1231"/>
                      </a:moveTo>
                      <a:lnTo>
                        <a:pt x="4762" y="1231"/>
                      </a:lnTo>
                      <a:lnTo>
                        <a:pt x="2857" y="0"/>
                      </a:lnTo>
                      <a:cubicBezTo>
                        <a:pt x="952" y="1231"/>
                        <a:pt x="952" y="1231"/>
                        <a:pt x="0" y="1231"/>
                      </a:cubicBezTo>
                      <a:lnTo>
                        <a:pt x="4762" y="1231"/>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4" name="Freeform 671"/>
                <p:cNvSpPr/>
                <p:nvPr/>
              </p:nvSpPr>
              <p:spPr>
                <a:xfrm>
                  <a:off x="9672639" y="1567404"/>
                  <a:ext cx="25400" cy="2462"/>
                </a:xfrm>
                <a:custGeom>
                  <a:avLst/>
                  <a:gdLst/>
                  <a:ahLst/>
                  <a:cxnLst/>
                  <a:rect l="0" t="0" r="r" b="b"/>
                  <a:pathLst>
                    <a:path w="25400" h="2462">
                      <a:moveTo>
                        <a:pt x="25400" y="2462"/>
                      </a:moveTo>
                      <a:lnTo>
                        <a:pt x="25400" y="2462"/>
                      </a:lnTo>
                      <a:cubicBezTo>
                        <a:pt x="12230" y="1641"/>
                        <a:pt x="5644" y="821"/>
                        <a:pt x="941" y="0"/>
                      </a:cubicBezTo>
                      <a:cubicBezTo>
                        <a:pt x="0" y="821"/>
                        <a:pt x="5644" y="1641"/>
                        <a:pt x="2540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5" name="Freeform 672"/>
                <p:cNvSpPr/>
                <p:nvPr/>
              </p:nvSpPr>
              <p:spPr>
                <a:xfrm>
                  <a:off x="10966449" y="1529246"/>
                  <a:ext cx="39687" cy="2462"/>
                </a:xfrm>
                <a:custGeom>
                  <a:avLst/>
                  <a:gdLst/>
                  <a:ahLst/>
                  <a:cxnLst/>
                  <a:rect l="0" t="0" r="r" b="b"/>
                  <a:pathLst>
                    <a:path w="39687" h="2462">
                      <a:moveTo>
                        <a:pt x="39687" y="0"/>
                      </a:moveTo>
                      <a:lnTo>
                        <a:pt x="39687" y="0"/>
                      </a:lnTo>
                      <a:lnTo>
                        <a:pt x="0" y="821"/>
                      </a:lnTo>
                      <a:cubicBezTo>
                        <a:pt x="18899" y="821"/>
                        <a:pt x="25513" y="1641"/>
                        <a:pt x="35907" y="2462"/>
                      </a:cubicBezTo>
                      <a:cubicBezTo>
                        <a:pt x="34962" y="1641"/>
                        <a:pt x="27403" y="0"/>
                        <a:pt x="39687"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6" name="Freeform 673"/>
                <p:cNvSpPr/>
                <p:nvPr/>
              </p:nvSpPr>
              <p:spPr>
                <a:xfrm>
                  <a:off x="11329988" y="1552634"/>
                  <a:ext cx="44450" cy="2462"/>
                </a:xfrm>
                <a:custGeom>
                  <a:avLst/>
                  <a:gdLst/>
                  <a:ahLst/>
                  <a:cxnLst/>
                  <a:rect l="0" t="0" r="r" b="b"/>
                  <a:pathLst>
                    <a:path w="44450" h="2462">
                      <a:moveTo>
                        <a:pt x="26090" y="2462"/>
                      </a:moveTo>
                      <a:lnTo>
                        <a:pt x="26090" y="2462"/>
                      </a:lnTo>
                      <a:cubicBezTo>
                        <a:pt x="31888" y="1641"/>
                        <a:pt x="38652" y="2462"/>
                        <a:pt x="44450" y="1641"/>
                      </a:cubicBezTo>
                      <a:lnTo>
                        <a:pt x="42517" y="0"/>
                      </a:lnTo>
                      <a:cubicBezTo>
                        <a:pt x="17393" y="0"/>
                        <a:pt x="0" y="1641"/>
                        <a:pt x="2609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7" name="Freeform 674"/>
                <p:cNvSpPr/>
                <p:nvPr/>
              </p:nvSpPr>
              <p:spPr>
                <a:xfrm>
                  <a:off x="11042651" y="1540325"/>
                  <a:ext cx="60325" cy="6155"/>
                </a:xfrm>
                <a:custGeom>
                  <a:avLst/>
                  <a:gdLst/>
                  <a:ahLst/>
                  <a:cxnLst/>
                  <a:rect l="0" t="0" r="r" b="b"/>
                  <a:pathLst>
                    <a:path w="60325" h="6155">
                      <a:moveTo>
                        <a:pt x="0" y="2638"/>
                      </a:moveTo>
                      <a:lnTo>
                        <a:pt x="0" y="2638"/>
                      </a:lnTo>
                      <a:cubicBezTo>
                        <a:pt x="2873" y="6155"/>
                        <a:pt x="28726" y="5276"/>
                        <a:pt x="57452" y="4396"/>
                      </a:cubicBezTo>
                      <a:lnTo>
                        <a:pt x="51707" y="4396"/>
                      </a:lnTo>
                      <a:cubicBezTo>
                        <a:pt x="60325" y="0"/>
                        <a:pt x="29684" y="879"/>
                        <a:pt x="0" y="2638"/>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8" name="Freeform 675"/>
                <p:cNvSpPr/>
                <p:nvPr/>
              </p:nvSpPr>
              <p:spPr>
                <a:xfrm>
                  <a:off x="11106150" y="1542787"/>
                  <a:ext cx="28575" cy="1231"/>
                </a:xfrm>
                <a:custGeom>
                  <a:avLst/>
                  <a:gdLst/>
                  <a:ahLst/>
                  <a:cxnLst/>
                  <a:rect l="0" t="0" r="r" b="b"/>
                  <a:pathLst>
                    <a:path w="28575" h="1231">
                      <a:moveTo>
                        <a:pt x="0" y="1231"/>
                      </a:moveTo>
                      <a:lnTo>
                        <a:pt x="0" y="1231"/>
                      </a:lnTo>
                      <a:cubicBezTo>
                        <a:pt x="9218" y="1231"/>
                        <a:pt x="17514" y="1231"/>
                        <a:pt x="25810" y="1231"/>
                      </a:cubicBezTo>
                      <a:cubicBezTo>
                        <a:pt x="28575" y="0"/>
                        <a:pt x="15670" y="1231"/>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89" name="Freeform 676"/>
                <p:cNvSpPr/>
                <p:nvPr/>
              </p:nvSpPr>
              <p:spPr>
                <a:xfrm>
                  <a:off x="10679113" y="1525554"/>
                  <a:ext cx="103187" cy="9847"/>
                </a:xfrm>
                <a:custGeom>
                  <a:avLst/>
                  <a:gdLst/>
                  <a:ahLst/>
                  <a:cxnLst/>
                  <a:rect l="0" t="0" r="r" b="b"/>
                  <a:pathLst>
                    <a:path w="103187" h="9847">
                      <a:moveTo>
                        <a:pt x="72894" y="7385"/>
                      </a:moveTo>
                      <a:lnTo>
                        <a:pt x="72894" y="7385"/>
                      </a:lnTo>
                      <a:cubicBezTo>
                        <a:pt x="86147" y="8206"/>
                        <a:pt x="81414" y="3282"/>
                        <a:pt x="88987" y="4924"/>
                      </a:cubicBezTo>
                      <a:cubicBezTo>
                        <a:pt x="103187" y="0"/>
                        <a:pt x="0" y="9847"/>
                        <a:pt x="72894" y="7385"/>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0" name="Freeform 677"/>
                <p:cNvSpPr/>
                <p:nvPr/>
              </p:nvSpPr>
              <p:spPr>
                <a:xfrm>
                  <a:off x="11039475" y="1550172"/>
                  <a:ext cx="26987" cy="4924"/>
                </a:xfrm>
                <a:custGeom>
                  <a:avLst/>
                  <a:gdLst/>
                  <a:ahLst/>
                  <a:cxnLst/>
                  <a:rect l="0" t="0" r="r" b="b"/>
                  <a:pathLst>
                    <a:path w="26987" h="4924">
                      <a:moveTo>
                        <a:pt x="26987" y="4924"/>
                      </a:moveTo>
                      <a:lnTo>
                        <a:pt x="26987" y="4924"/>
                      </a:lnTo>
                      <a:lnTo>
                        <a:pt x="15992" y="0"/>
                      </a:lnTo>
                      <a:lnTo>
                        <a:pt x="0" y="3939"/>
                      </a:lnTo>
                      <a:lnTo>
                        <a:pt x="26987"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1" name="Freeform 678"/>
                <p:cNvSpPr/>
                <p:nvPr/>
              </p:nvSpPr>
              <p:spPr>
                <a:xfrm>
                  <a:off x="10841038" y="1548941"/>
                  <a:ext cx="58736" cy="2462"/>
                </a:xfrm>
                <a:custGeom>
                  <a:avLst/>
                  <a:gdLst/>
                  <a:ahLst/>
                  <a:cxnLst/>
                  <a:rect l="0" t="0" r="r" b="b"/>
                  <a:pathLst>
                    <a:path w="58737" h="2462">
                      <a:moveTo>
                        <a:pt x="963" y="1641"/>
                      </a:moveTo>
                      <a:lnTo>
                        <a:pt x="963" y="1641"/>
                      </a:lnTo>
                      <a:lnTo>
                        <a:pt x="47182" y="2462"/>
                      </a:lnTo>
                      <a:cubicBezTo>
                        <a:pt x="46219" y="1641"/>
                        <a:pt x="51997" y="1641"/>
                        <a:pt x="58737" y="1641"/>
                      </a:cubicBezTo>
                      <a:cubicBezTo>
                        <a:pt x="30813" y="821"/>
                        <a:pt x="0" y="0"/>
                        <a:pt x="963" y="164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2" name="Freeform 679"/>
                <p:cNvSpPr/>
                <p:nvPr/>
              </p:nvSpPr>
              <p:spPr>
                <a:xfrm>
                  <a:off x="10899775" y="1550172"/>
                  <a:ext cx="36512" cy="1231"/>
                </a:xfrm>
                <a:custGeom>
                  <a:avLst/>
                  <a:gdLst/>
                  <a:ahLst/>
                  <a:cxnLst/>
                  <a:rect l="0" t="0" r="r" b="b"/>
                  <a:pathLst>
                    <a:path w="36512" h="1231">
                      <a:moveTo>
                        <a:pt x="0" y="1231"/>
                      </a:moveTo>
                      <a:lnTo>
                        <a:pt x="0" y="1231"/>
                      </a:lnTo>
                      <a:cubicBezTo>
                        <a:pt x="14413" y="1231"/>
                        <a:pt x="28825" y="1231"/>
                        <a:pt x="36512" y="0"/>
                      </a:cubicBezTo>
                      <a:cubicBezTo>
                        <a:pt x="28825" y="0"/>
                        <a:pt x="11530" y="0"/>
                        <a:pt x="0" y="1231"/>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3" name="Freeform 680"/>
                <p:cNvSpPr/>
                <p:nvPr/>
              </p:nvSpPr>
              <p:spPr>
                <a:xfrm>
                  <a:off x="10958513" y="1555096"/>
                  <a:ext cx="46037" cy="0"/>
                </a:xfrm>
                <a:custGeom>
                  <a:avLst/>
                  <a:gdLst/>
                  <a:ahLst/>
                  <a:cxnLst/>
                  <a:rect l="0" t="0" r="r" b="b"/>
                  <a:pathLst>
                    <a:path w="46037">
                      <a:moveTo>
                        <a:pt x="46037" y="0"/>
                      </a:moveTo>
                      <a:lnTo>
                        <a:pt x="46037" y="0"/>
                      </a:lnTo>
                      <a:lnTo>
                        <a:pt x="32324" y="0"/>
                      </a:lnTo>
                      <a:lnTo>
                        <a:pt x="0" y="0"/>
                      </a:lnTo>
                      <a:lnTo>
                        <a:pt x="46037" y="0"/>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4" name="Freeform 681"/>
                <p:cNvSpPr/>
                <p:nvPr/>
              </p:nvSpPr>
              <p:spPr>
                <a:xfrm>
                  <a:off x="10304463" y="1548941"/>
                  <a:ext cx="61912" cy="3693"/>
                </a:xfrm>
                <a:custGeom>
                  <a:avLst/>
                  <a:gdLst/>
                  <a:ahLst/>
                  <a:cxnLst/>
                  <a:rect l="0" t="0" r="r" b="b"/>
                  <a:pathLst>
                    <a:path w="61912" h="3693">
                      <a:moveTo>
                        <a:pt x="54292" y="0"/>
                      </a:moveTo>
                      <a:lnTo>
                        <a:pt x="54292" y="0"/>
                      </a:lnTo>
                      <a:lnTo>
                        <a:pt x="4762" y="923"/>
                      </a:lnTo>
                      <a:cubicBezTo>
                        <a:pt x="0" y="2770"/>
                        <a:pt x="13335" y="3693"/>
                        <a:pt x="31432" y="3693"/>
                      </a:cubicBezTo>
                      <a:cubicBezTo>
                        <a:pt x="42862" y="1847"/>
                        <a:pt x="61912" y="1847"/>
                        <a:pt x="54292"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5" name="Freeform 682"/>
                <p:cNvSpPr/>
                <p:nvPr/>
              </p:nvSpPr>
              <p:spPr>
                <a:xfrm>
                  <a:off x="10483849" y="1557558"/>
                  <a:ext cx="23812" cy="6155"/>
                </a:xfrm>
                <a:custGeom>
                  <a:avLst/>
                  <a:gdLst/>
                  <a:ahLst/>
                  <a:cxnLst/>
                  <a:rect l="0" t="0" r="r" b="b"/>
                  <a:pathLst>
                    <a:path w="23812" h="6155">
                      <a:moveTo>
                        <a:pt x="23812" y="3517"/>
                      </a:moveTo>
                      <a:lnTo>
                        <a:pt x="23812" y="3517"/>
                      </a:lnTo>
                      <a:cubicBezTo>
                        <a:pt x="10477" y="2638"/>
                        <a:pt x="9525" y="1759"/>
                        <a:pt x="1905" y="0"/>
                      </a:cubicBezTo>
                      <a:lnTo>
                        <a:pt x="0" y="6155"/>
                      </a:lnTo>
                      <a:lnTo>
                        <a:pt x="23812" y="35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6" name="Freeform 683"/>
                <p:cNvSpPr/>
                <p:nvPr/>
              </p:nvSpPr>
              <p:spPr>
                <a:xfrm>
                  <a:off x="10291763" y="1563712"/>
                  <a:ext cx="117475" cy="2462"/>
                </a:xfrm>
                <a:custGeom>
                  <a:avLst/>
                  <a:gdLst/>
                  <a:ahLst/>
                  <a:cxnLst/>
                  <a:rect l="0" t="0" r="r" b="b"/>
                  <a:pathLst>
                    <a:path w="117475" h="2462">
                      <a:moveTo>
                        <a:pt x="71631" y="0"/>
                      </a:moveTo>
                      <a:lnTo>
                        <a:pt x="71631" y="0"/>
                      </a:lnTo>
                      <a:cubicBezTo>
                        <a:pt x="66856" y="616"/>
                        <a:pt x="0" y="2462"/>
                        <a:pt x="63035" y="2462"/>
                      </a:cubicBezTo>
                      <a:cubicBezTo>
                        <a:pt x="67811" y="1231"/>
                        <a:pt x="117475" y="616"/>
                        <a:pt x="71631" y="0"/>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7" name="Freeform 684"/>
                <p:cNvSpPr/>
                <p:nvPr/>
              </p:nvSpPr>
              <p:spPr>
                <a:xfrm>
                  <a:off x="9621838" y="1546479"/>
                  <a:ext cx="11112" cy="8617"/>
                </a:xfrm>
                <a:custGeom>
                  <a:avLst/>
                  <a:gdLst/>
                  <a:ahLst/>
                  <a:cxnLst/>
                  <a:rect l="0" t="0" r="r" b="b"/>
                  <a:pathLst>
                    <a:path w="11112" h="8617">
                      <a:moveTo>
                        <a:pt x="0" y="8617"/>
                      </a:moveTo>
                      <a:lnTo>
                        <a:pt x="0" y="8617"/>
                      </a:lnTo>
                      <a:lnTo>
                        <a:pt x="11112" y="8617"/>
                      </a:lnTo>
                      <a:lnTo>
                        <a:pt x="10257" y="0"/>
                      </a:lnTo>
                      <a:lnTo>
                        <a:pt x="0" y="861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8" name="Freeform 685"/>
                <p:cNvSpPr/>
                <p:nvPr/>
              </p:nvSpPr>
              <p:spPr>
                <a:xfrm>
                  <a:off x="8951913" y="1568636"/>
                  <a:ext cx="96837" cy="8617"/>
                </a:xfrm>
                <a:custGeom>
                  <a:avLst/>
                  <a:gdLst/>
                  <a:ahLst/>
                  <a:cxnLst/>
                  <a:rect l="0" t="0" r="r" b="b"/>
                  <a:pathLst>
                    <a:path w="96837" h="8617">
                      <a:moveTo>
                        <a:pt x="15341" y="6894"/>
                      </a:moveTo>
                      <a:lnTo>
                        <a:pt x="15341" y="6894"/>
                      </a:lnTo>
                      <a:cubicBezTo>
                        <a:pt x="74785" y="8617"/>
                        <a:pt x="29722" y="862"/>
                        <a:pt x="82455" y="3447"/>
                      </a:cubicBezTo>
                      <a:cubicBezTo>
                        <a:pt x="96837" y="1723"/>
                        <a:pt x="39310" y="1723"/>
                        <a:pt x="53692" y="0"/>
                      </a:cubicBezTo>
                      <a:cubicBezTo>
                        <a:pt x="18217" y="1723"/>
                        <a:pt x="0" y="862"/>
                        <a:pt x="15341" y="689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299" name="Freeform 686"/>
                <p:cNvSpPr/>
                <p:nvPr/>
              </p:nvSpPr>
              <p:spPr>
                <a:xfrm>
                  <a:off x="9005888" y="1566174"/>
                  <a:ext cx="17462" cy="2462"/>
                </a:xfrm>
                <a:custGeom>
                  <a:avLst/>
                  <a:gdLst/>
                  <a:ahLst/>
                  <a:cxnLst/>
                  <a:rect l="0" t="0" r="r" b="b"/>
                  <a:pathLst>
                    <a:path w="17462" h="2462">
                      <a:moveTo>
                        <a:pt x="0" y="2462"/>
                      </a:moveTo>
                      <a:lnTo>
                        <a:pt x="0" y="2462"/>
                      </a:lnTo>
                      <a:lnTo>
                        <a:pt x="17462" y="0"/>
                      </a:lnTo>
                      <a:cubicBezTo>
                        <a:pt x="7352" y="1231"/>
                        <a:pt x="2757" y="1231"/>
                        <a:pt x="0" y="2462"/>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0" name="Freeform 687"/>
                <p:cNvSpPr/>
                <p:nvPr/>
              </p:nvSpPr>
              <p:spPr>
                <a:xfrm>
                  <a:off x="1587500" y="1516937"/>
                  <a:ext cx="38100" cy="3693"/>
                </a:xfrm>
                <a:custGeom>
                  <a:avLst/>
                  <a:gdLst/>
                  <a:ahLst/>
                  <a:cxnLst/>
                  <a:rect l="0" t="0" r="r" b="b"/>
                  <a:pathLst>
                    <a:path w="38100" h="3693">
                      <a:moveTo>
                        <a:pt x="38100" y="1847"/>
                      </a:moveTo>
                      <a:lnTo>
                        <a:pt x="38100" y="1847"/>
                      </a:lnTo>
                      <a:lnTo>
                        <a:pt x="0" y="0"/>
                      </a:lnTo>
                      <a:lnTo>
                        <a:pt x="24423" y="3693"/>
                      </a:lnTo>
                      <a:lnTo>
                        <a:pt x="38100" y="1847"/>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1" name="Freeform 688"/>
                <p:cNvSpPr/>
                <p:nvPr/>
              </p:nvSpPr>
              <p:spPr>
                <a:xfrm>
                  <a:off x="1522412" y="1519399"/>
                  <a:ext cx="30162" cy="4924"/>
                </a:xfrm>
                <a:custGeom>
                  <a:avLst/>
                  <a:gdLst/>
                  <a:ahLst/>
                  <a:cxnLst/>
                  <a:rect l="0" t="0" r="r" b="b"/>
                  <a:pathLst>
                    <a:path w="30162" h="4924">
                      <a:moveTo>
                        <a:pt x="30162" y="4924"/>
                      </a:moveTo>
                      <a:lnTo>
                        <a:pt x="30162" y="4924"/>
                      </a:lnTo>
                      <a:lnTo>
                        <a:pt x="21679" y="0"/>
                      </a:lnTo>
                      <a:lnTo>
                        <a:pt x="0" y="4103"/>
                      </a:lnTo>
                      <a:cubicBezTo>
                        <a:pt x="7541" y="4103"/>
                        <a:pt x="24507" y="4103"/>
                        <a:pt x="30162" y="4924"/>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2" name="Freeform 689"/>
                <p:cNvSpPr/>
                <p:nvPr/>
              </p:nvSpPr>
              <p:spPr>
                <a:xfrm>
                  <a:off x="6650038" y="1573558"/>
                  <a:ext cx="33337" cy="3693"/>
                </a:xfrm>
                <a:custGeom>
                  <a:avLst/>
                  <a:gdLst/>
                  <a:ahLst/>
                  <a:cxnLst/>
                  <a:rect l="0" t="0" r="r" b="b"/>
                  <a:pathLst>
                    <a:path w="33337" h="3693">
                      <a:moveTo>
                        <a:pt x="30396" y="3693"/>
                      </a:moveTo>
                      <a:lnTo>
                        <a:pt x="30396" y="3693"/>
                      </a:lnTo>
                      <a:lnTo>
                        <a:pt x="33337" y="1847"/>
                      </a:lnTo>
                      <a:cubicBezTo>
                        <a:pt x="27454" y="923"/>
                        <a:pt x="17649" y="923"/>
                        <a:pt x="0" y="0"/>
                      </a:cubicBezTo>
                      <a:lnTo>
                        <a:pt x="30396" y="3693"/>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3" name="Freeform 690"/>
                <p:cNvSpPr/>
                <p:nvPr/>
              </p:nvSpPr>
              <p:spPr>
                <a:xfrm>
                  <a:off x="6162674" y="1566174"/>
                  <a:ext cx="15875" cy="4924"/>
                </a:xfrm>
                <a:custGeom>
                  <a:avLst/>
                  <a:gdLst/>
                  <a:ahLst/>
                  <a:cxnLst/>
                  <a:rect l="0" t="0" r="r" b="b"/>
                  <a:pathLst>
                    <a:path w="15875" h="4924">
                      <a:moveTo>
                        <a:pt x="7471" y="4924"/>
                      </a:moveTo>
                      <a:lnTo>
                        <a:pt x="7471" y="4924"/>
                      </a:lnTo>
                      <a:lnTo>
                        <a:pt x="15875" y="4924"/>
                      </a:lnTo>
                      <a:lnTo>
                        <a:pt x="0" y="0"/>
                      </a:lnTo>
                      <a:lnTo>
                        <a:pt x="7471" y="4924"/>
                      </a:ln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sp>
              <p:nvSpPr>
                <p:cNvPr id="304" name="Freeform 691"/>
                <p:cNvSpPr/>
                <p:nvPr/>
              </p:nvSpPr>
              <p:spPr>
                <a:xfrm>
                  <a:off x="5738812" y="1571097"/>
                  <a:ext cx="60325" cy="6155"/>
                </a:xfrm>
                <a:custGeom>
                  <a:avLst/>
                  <a:gdLst/>
                  <a:ahLst/>
                  <a:cxnLst/>
                  <a:rect l="0" t="0" r="r" b="b"/>
                  <a:pathLst>
                    <a:path w="60325" h="6155">
                      <a:moveTo>
                        <a:pt x="4788" y="5386"/>
                      </a:moveTo>
                      <a:lnTo>
                        <a:pt x="4788" y="5386"/>
                      </a:lnTo>
                      <a:cubicBezTo>
                        <a:pt x="22023" y="6155"/>
                        <a:pt x="43089" y="4616"/>
                        <a:pt x="60325" y="5386"/>
                      </a:cubicBezTo>
                      <a:cubicBezTo>
                        <a:pt x="22023" y="6155"/>
                        <a:pt x="0" y="0"/>
                        <a:pt x="4788" y="5386"/>
                      </a:cubicBezTo>
                      <a:close/>
                    </a:path>
                  </a:pathLst>
                </a:custGeom>
                <a:grpFill/>
                <a:ln w="0">
                  <a:noFill/>
                  <a:prstDash val="solid"/>
                  <a:round/>
                </a:ln>
              </p:spPr>
              <p:txBody>
                <a:bodyPr vert="horz" wrap="square" lIns="91440" tIns="45720" rIns="91440" bIns="45720" numCol="1" rtlCol="0" anchor="t"/>
                <a:lstStyle/>
                <a:p>
                  <a:endParaRPr lang="en-US" dirty="0">
                    <a:ln>
                      <a:noFill/>
                    </a:ln>
                  </a:endParaRPr>
                </a:p>
              </p:txBody>
            </p:sp>
          </p:grpSp>
        </p:grpSp>
      </p:grpSp>
      <p:sp>
        <p:nvSpPr>
          <p:cNvPr id="305" name="Title 1"/>
          <p:cNvSpPr>
            <a:spLocks noGrp="1"/>
          </p:cNvSpPr>
          <p:nvPr>
            <p:ph type="title"/>
          </p:nvPr>
        </p:nvSpPr>
        <p:spPr>
          <a:xfrm>
            <a:off x="1522414" y="274638"/>
            <a:ext cx="9143998" cy="1020762"/>
          </a:xfrm>
        </p:spPr>
        <p:txBody>
          <a:bodyPr vert="horz" rtlCol="0" anchor="b">
            <a:noAutofit/>
          </a:bodyPr>
          <a:lstStyle>
            <a:lvl1pPr lvl="0" algn="l">
              <a:defRPr lang="en-US" sz="3200" dirty="0">
                <a:latin typeface="+mn-lt"/>
              </a:defRPr>
            </a:lvl1pPr>
          </a:lstStyle>
          <a:p>
            <a:r>
              <a:rPr lang="en-US" dirty="0"/>
              <a:t>Click to edit Master title style</a:t>
            </a:r>
          </a:p>
        </p:txBody>
      </p:sp>
      <p:sp>
        <p:nvSpPr>
          <p:cNvPr id="306" name="Picture Placeholder 2"/>
          <p:cNvSpPr>
            <a:spLocks noGrp="1"/>
          </p:cNvSpPr>
          <p:nvPr>
            <p:ph type="pic" idx="1"/>
          </p:nvPr>
        </p:nvSpPr>
        <p:spPr>
          <a:xfrm>
            <a:off x="1745837" y="1884311"/>
            <a:ext cx="5669279" cy="4041648"/>
          </a:xfrm>
          <a:solidFill>
            <a:schemeClr val="bg1"/>
          </a:solidFill>
        </p:spPr>
        <p:txBody>
          <a:bodyPr vert="horz" tIns="914400" rtlCol="0">
            <a:normAutofit/>
          </a:bodyPr>
          <a:lstStyle>
            <a:lvl1pPr marL="0" lvl="0" indent="0" algn="ctr">
              <a:buNone/>
              <a:defRPr lang="en-US" sz="2400" dirty="0"/>
            </a:lvl1pPr>
            <a:lvl2pPr marL="457200" lvl="1" indent="0">
              <a:buNone/>
              <a:defRPr lang="en-US" sz="2800" dirty="0"/>
            </a:lvl2pPr>
            <a:lvl3pPr marL="914400" lvl="2" indent="0">
              <a:buNone/>
              <a:defRPr lang="en-US" sz="2400" dirty="0"/>
            </a:lvl3pPr>
            <a:lvl4pPr marL="1371600" lvl="3" indent="0">
              <a:buNone/>
              <a:defRPr lang="en-US" sz="2000" dirty="0"/>
            </a:lvl4pPr>
            <a:lvl5pPr marL="1828800" lvl="4" indent="0">
              <a:buNone/>
              <a:defRPr lang="en-US" sz="2000" dirty="0"/>
            </a:lvl5pPr>
            <a:lvl6pPr marL="2286000" lvl="5" indent="0">
              <a:buNone/>
              <a:defRPr lang="en-US" sz="2000" dirty="0"/>
            </a:lvl6pPr>
            <a:lvl7pPr marL="2743200" lvl="6" indent="0">
              <a:buNone/>
              <a:defRPr lang="en-US" sz="2000" dirty="0"/>
            </a:lvl7pPr>
            <a:lvl8pPr marL="3200400" lvl="7" indent="0">
              <a:buNone/>
              <a:defRPr lang="en-US" sz="2000" dirty="0"/>
            </a:lvl8pPr>
            <a:lvl9pPr marL="3657600" lvl="8" indent="0">
              <a:buNone/>
              <a:defRPr lang="en-US" sz="2000" dirty="0"/>
            </a:lvl9pPr>
          </a:lstStyle>
          <a:p>
            <a:r>
              <a:rPr lang="en-US" dirty="0"/>
              <a:t>Click icon to add picture</a:t>
            </a:r>
          </a:p>
        </p:txBody>
      </p:sp>
      <p:sp>
        <p:nvSpPr>
          <p:cNvPr id="307" name="Text Placeholder 3"/>
          <p:cNvSpPr>
            <a:spLocks noGrp="1"/>
          </p:cNvSpPr>
          <p:nvPr>
            <p:ph type="body" idx="2"/>
          </p:nvPr>
        </p:nvSpPr>
        <p:spPr>
          <a:xfrm>
            <a:off x="7905959" y="3411748"/>
            <a:ext cx="2743200" cy="2743200"/>
          </a:xfrm>
        </p:spPr>
        <p:txBody>
          <a:bodyPr vert="horz" rtlCol="0" anchor="b">
            <a:normAutofit/>
          </a:bodyPr>
          <a:lstStyle>
            <a:lvl1pPr marL="0" lvl="0" indent="0">
              <a:spcBef>
                <a:spcPts val="1200"/>
              </a:spcBef>
              <a:buNone/>
              <a:defRPr lang="en-US" sz="1600" dirty="0"/>
            </a:lvl1pPr>
            <a:lvl2pPr marL="457200" lvl="1" indent="0">
              <a:buNone/>
              <a:defRPr lang="en-US" sz="1200" dirty="0"/>
            </a:lvl2pPr>
            <a:lvl3pPr marL="914400" lvl="2" indent="0">
              <a:buNone/>
              <a:defRPr lang="en-US" sz="1000" dirty="0"/>
            </a:lvl3pPr>
            <a:lvl4pPr marL="1371600" lvl="3" indent="0">
              <a:buNone/>
              <a:defRPr lang="en-US" sz="900" dirty="0"/>
            </a:lvl4pPr>
            <a:lvl5pPr marL="1828800" lvl="4" indent="0">
              <a:buNone/>
              <a:defRPr lang="en-US" sz="900" dirty="0"/>
            </a:lvl5pPr>
            <a:lvl6pPr marL="2286000" lvl="5" indent="0">
              <a:buNone/>
              <a:defRPr lang="en-US" sz="900" dirty="0"/>
            </a:lvl6pPr>
            <a:lvl7pPr marL="2743200" lvl="6" indent="0">
              <a:buNone/>
              <a:defRPr lang="en-US" sz="900" dirty="0"/>
            </a:lvl7pPr>
            <a:lvl8pPr marL="3200400" lvl="7" indent="0">
              <a:buNone/>
              <a:defRPr lang="en-US" sz="900" dirty="0"/>
            </a:lvl8pPr>
            <a:lvl9pPr marL="3657600" lvl="8" indent="0">
              <a:buNone/>
              <a:defRPr lang="en-US" sz="900" dirty="0"/>
            </a:lvl9pPr>
          </a:lstStyle>
          <a:p>
            <a:pPr lvl="0"/>
            <a:r>
              <a:rPr lang="en-US" dirty="0"/>
              <a:t>Click to edit Master text styles</a:t>
            </a:r>
          </a:p>
        </p:txBody>
      </p:sp>
      <p:sp>
        <p:nvSpPr>
          <p:cNvPr id="308" name="Date Placeholder 4"/>
          <p:cNvSpPr>
            <a:spLocks noGrp="1"/>
          </p:cNvSpPr>
          <p:nvPr>
            <p:ph type="dt" sz="half" idx="10"/>
          </p:nvPr>
        </p:nvSpPr>
        <p:spPr/>
        <p:txBody>
          <a:bodyPr vert="horz" rtlCol="0"/>
          <a:lstStyle/>
          <a:p>
            <a:fld id="{D5D06E98-0B65-4F5F-A965-F103C7B9F38C}" type="datetime1">
              <a:t>8/24/2020</a:t>
            </a:fld>
            <a:endParaRPr lang="en-US" dirty="0"/>
          </a:p>
        </p:txBody>
      </p:sp>
      <p:sp>
        <p:nvSpPr>
          <p:cNvPr id="309" name="Footer Placeholder 5"/>
          <p:cNvSpPr>
            <a:spLocks noGrp="1"/>
          </p:cNvSpPr>
          <p:nvPr>
            <p:ph type="ftr" sz="quarter" idx="11"/>
          </p:nvPr>
        </p:nvSpPr>
        <p:spPr/>
        <p:txBody>
          <a:bodyPr vert="horz" rtlCol="0"/>
          <a:lstStyle/>
          <a:p>
            <a:endParaRPr lang="en-US" dirty="0"/>
          </a:p>
        </p:txBody>
      </p:sp>
      <p:sp>
        <p:nvSpPr>
          <p:cNvPr id="310" name="Slide Number Placeholder 6"/>
          <p:cNvSpPr>
            <a:spLocks noGrp="1"/>
          </p:cNvSpPr>
          <p:nvPr>
            <p:ph type="sldNum" sz="quarter" idx="12"/>
          </p:nvPr>
        </p:nvSpPr>
        <p:spPr/>
        <p:txBody>
          <a:bodyPr vert="horz" rtlCol="0"/>
          <a:lstStyle/>
          <a:p>
            <a:fld id="{52C53279-F4B7-4853-90A3-3BF4AD0358A4}" type="slidenum">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764" y="274638"/>
            <a:ext cx="11737304" cy="1020762"/>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61764" y="1905000"/>
            <a:ext cx="11737304"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75612" y="6400801"/>
            <a:ext cx="1243859" cy="276225"/>
          </a:xfrm>
          <a:prstGeom prst="rect">
            <a:avLst/>
          </a:prstGeom>
        </p:spPr>
        <p:txBody>
          <a:bodyPr vert="horz" lIns="91440" tIns="45720" rIns="91440" bIns="45720" rtlCol="0" anchor="ctr"/>
          <a:lstStyle>
            <a:lvl1pPr lvl="0" algn="r">
              <a:defRPr lang="en-US" sz="1000" dirty="0">
                <a:solidFill>
                  <a:schemeClr val="tx1">
                    <a:tint val="75000"/>
                  </a:schemeClr>
                </a:solidFill>
              </a:defRPr>
            </a:lvl1pPr>
          </a:lstStyle>
          <a:p>
            <a:fld id="{D0DE33C2-3418-43EB-975A-8E045C411C15}" type="datetime1">
              <a:t>8/24/2020</a:t>
            </a:fld>
            <a:endParaRPr lang="en-US" dirty="0"/>
          </a:p>
        </p:txBody>
      </p:sp>
      <p:sp>
        <p:nvSpPr>
          <p:cNvPr id="5" name="Footer Placeholder 4"/>
          <p:cNvSpPr>
            <a:spLocks noGrp="1"/>
          </p:cNvSpPr>
          <p:nvPr>
            <p:ph type="ftr" sz="quarter" idx="3"/>
          </p:nvPr>
        </p:nvSpPr>
        <p:spPr>
          <a:xfrm>
            <a:off x="1522412" y="6400801"/>
            <a:ext cx="6324598" cy="276225"/>
          </a:xfrm>
          <a:prstGeom prst="rect">
            <a:avLst/>
          </a:prstGeom>
        </p:spPr>
        <p:txBody>
          <a:bodyPr vert="horz" lIns="91440" tIns="45720" rIns="91440" bIns="45720" rtlCol="0" anchor="ctr"/>
          <a:lstStyle>
            <a:lvl1pPr lvl="0" algn="l">
              <a:defRPr lang="en-US" sz="10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523412" y="6400801"/>
            <a:ext cx="1143002" cy="276225"/>
          </a:xfrm>
          <a:prstGeom prst="rect">
            <a:avLst/>
          </a:prstGeom>
        </p:spPr>
        <p:txBody>
          <a:bodyPr vert="horz" lIns="91440" tIns="45720" rIns="91440" bIns="45720" rtlCol="0" anchor="ctr"/>
          <a:lstStyle>
            <a:lvl1pPr lvl="0" algn="r">
              <a:defRPr lang="en-US" sz="1000" dirty="0">
                <a:solidFill>
                  <a:schemeClr val="tx1">
                    <a:tint val="75000"/>
                  </a:schemeClr>
                </a:solidFill>
              </a:defRPr>
            </a:lvl1pPr>
          </a:lstStyle>
          <a:p>
            <a:fld id="{5469A7B2-F673-4882-B168-32223A94ED13}" type="slidenum">
              <a:t>‹#›</a:t>
            </a:fld>
            <a:endParaRPr lang="en-US" dirty="0"/>
          </a:p>
        </p:txBody>
      </p:sp>
      <p:pic>
        <p:nvPicPr>
          <p:cNvPr id="7" name="Picture 6"/>
          <p:cNvPicPr>
            <a:picLocks noChangeAspect="1"/>
          </p:cNvPicPr>
          <p:nvPr userDrawn="1"/>
        </p:nvPicPr>
        <p:blipFill>
          <a:blip r:embed="rId13"/>
          <a:stretch>
            <a:fillRect/>
          </a:stretch>
        </p:blipFill>
        <p:spPr>
          <a:xfrm>
            <a:off x="9226252" y="4797152"/>
            <a:ext cx="3096344" cy="3096344"/>
          </a:xfrm>
          <a:prstGeom prst="rect">
            <a:avLst/>
          </a:prstGeom>
          <a:noFill/>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rtl="0">
        <a:lnSpc>
          <a:spcPct val="90000"/>
        </a:lnSpc>
        <a:spcBef>
          <a:spcPct val="0"/>
        </a:spcBef>
        <a:buNone/>
        <a:defRPr lang="en-US" sz="4400" dirty="0">
          <a:solidFill>
            <a:schemeClr val="tx1"/>
          </a:solidFill>
          <a:latin typeface="+mj-lt"/>
        </a:defRPr>
      </a:lvl1pPr>
    </p:titleStyle>
    <p:bodyStyle>
      <a:lvl1pPr marL="274320" lvl="0" indent="-274320" algn="l" rtl="0">
        <a:lnSpc>
          <a:spcPct val="90000"/>
        </a:lnSpc>
        <a:spcBef>
          <a:spcPts val="1800"/>
        </a:spcBef>
        <a:buSzPct val="100000"/>
        <a:buFont typeface="Arial"/>
        <a:buChar char="▪"/>
        <a:defRPr lang="en-US" sz="4000" dirty="0">
          <a:solidFill>
            <a:schemeClr val="tx1"/>
          </a:solidFill>
          <a:latin typeface="+mn-lt"/>
        </a:defRPr>
      </a:lvl1pPr>
      <a:lvl2pPr marL="576072" lvl="1" indent="-274320" algn="l" rtl="0">
        <a:lnSpc>
          <a:spcPct val="90000"/>
        </a:lnSpc>
        <a:spcBef>
          <a:spcPts val="600"/>
        </a:spcBef>
        <a:buSzPct val="100000"/>
        <a:buFont typeface="Consolas"/>
        <a:buChar char="–"/>
        <a:defRPr lang="en-US" sz="3800" dirty="0">
          <a:solidFill>
            <a:schemeClr val="tx1"/>
          </a:solidFill>
          <a:latin typeface="+mn-lt"/>
        </a:defRPr>
      </a:lvl2pPr>
      <a:lvl3pPr marL="804672" lvl="2" indent="-228600" algn="l" rtl="0">
        <a:lnSpc>
          <a:spcPct val="90000"/>
        </a:lnSpc>
        <a:spcBef>
          <a:spcPts val="600"/>
        </a:spcBef>
        <a:buSzPct val="100000"/>
        <a:buFont typeface="Arial"/>
        <a:buChar char="▪"/>
        <a:defRPr lang="en-US" sz="3600" dirty="0">
          <a:solidFill>
            <a:schemeClr val="tx1"/>
          </a:solidFill>
          <a:latin typeface="+mn-lt"/>
        </a:defRPr>
      </a:lvl3pPr>
      <a:lvl4pPr marL="1033272" lvl="3" indent="-228600" algn="l" rtl="0">
        <a:lnSpc>
          <a:spcPct val="90000"/>
        </a:lnSpc>
        <a:spcBef>
          <a:spcPts val="600"/>
        </a:spcBef>
        <a:buSzPct val="100000"/>
        <a:buFont typeface="Consolas"/>
        <a:buChar char="–"/>
        <a:defRPr lang="en-US" sz="3400" dirty="0">
          <a:solidFill>
            <a:schemeClr val="tx1"/>
          </a:solidFill>
          <a:latin typeface="+mn-lt"/>
        </a:defRPr>
      </a:lvl4pPr>
      <a:lvl5pPr marL="1261872" lvl="4" indent="-228600" algn="l" rtl="0">
        <a:lnSpc>
          <a:spcPct val="90000"/>
        </a:lnSpc>
        <a:spcBef>
          <a:spcPts val="600"/>
        </a:spcBef>
        <a:buSzPct val="100000"/>
        <a:buFont typeface="Arial"/>
        <a:buChar char="▪"/>
        <a:defRPr lang="en-US" sz="3200" dirty="0">
          <a:solidFill>
            <a:schemeClr val="tx1"/>
          </a:solidFill>
          <a:latin typeface="+mn-lt"/>
        </a:defRPr>
      </a:lvl5pPr>
      <a:lvl6pPr marL="1490472" lvl="5" indent="-228600" algn="l" rtl="0">
        <a:lnSpc>
          <a:spcPct val="90000"/>
        </a:lnSpc>
        <a:spcBef>
          <a:spcPts val="600"/>
        </a:spcBef>
        <a:buSzPct val="100000"/>
        <a:buFont typeface="Consolas"/>
        <a:buChar char="–"/>
        <a:defRPr lang="en-US" sz="1600" dirty="0">
          <a:solidFill>
            <a:schemeClr val="tx1"/>
          </a:solidFill>
          <a:latin typeface="+mn-lt"/>
        </a:defRPr>
      </a:lvl6pPr>
      <a:lvl7pPr marL="1719072" lvl="6" indent="-228600" algn="l" rtl="0">
        <a:lnSpc>
          <a:spcPct val="90000"/>
        </a:lnSpc>
        <a:spcBef>
          <a:spcPts val="600"/>
        </a:spcBef>
        <a:buSzPct val="100000"/>
        <a:buFont typeface="Arial"/>
        <a:buChar char="▪"/>
        <a:defRPr lang="en-US" sz="1600" dirty="0">
          <a:solidFill>
            <a:schemeClr val="tx1"/>
          </a:solidFill>
          <a:latin typeface="+mn-lt"/>
        </a:defRPr>
      </a:lvl7pPr>
      <a:lvl8pPr marL="1947672" lvl="7" indent="-228600" algn="l" rtl="0">
        <a:lnSpc>
          <a:spcPct val="90000"/>
        </a:lnSpc>
        <a:spcBef>
          <a:spcPts val="600"/>
        </a:spcBef>
        <a:buSzPct val="100000"/>
        <a:buFont typeface="Consolas"/>
        <a:buChar char="–"/>
        <a:defRPr lang="en-US" sz="1600" dirty="0">
          <a:solidFill>
            <a:schemeClr val="tx1"/>
          </a:solidFill>
          <a:latin typeface="+mn-lt"/>
        </a:defRPr>
      </a:lvl8pPr>
      <a:lvl9pPr marL="2176272" lvl="8" indent="-228600" algn="l" rtl="0">
        <a:lnSpc>
          <a:spcPct val="90000"/>
        </a:lnSpc>
        <a:spcBef>
          <a:spcPts val="600"/>
        </a:spcBef>
        <a:buSzPct val="100000"/>
        <a:buFont typeface="Arial"/>
        <a:buChar char="▪"/>
        <a:defRPr lang="en-US" sz="1600" dirty="0">
          <a:solidFill>
            <a:schemeClr val="tx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lstStyle/>
          <a:p>
            <a:pPr algn="ctr"/>
            <a:endParaRPr/>
          </a:p>
          <a:p>
            <a:pPr algn="ctr"/>
            <a:endParaRPr lang="en-US" b="1" i="1" dirty="0">
              <a:solidFill>
                <a:srgbClr val="FF0000"/>
              </a:solidFill>
              <a:latin typeface="Architects Daughter"/>
            </a:endParaRPr>
          </a:p>
        </p:txBody>
      </p:sp>
      <p:sp>
        <p:nvSpPr>
          <p:cNvPr id="3" name="Subtitle 2"/>
          <p:cNvSpPr>
            <a:spLocks noGrp="1"/>
          </p:cNvSpPr>
          <p:nvPr>
            <p:ph type="subTitle" idx="1"/>
          </p:nvPr>
        </p:nvSpPr>
        <p:spPr>
          <a:xfrm>
            <a:off x="1751012" y="1905000"/>
            <a:ext cx="9143999" cy="2741488"/>
          </a:xfrm>
        </p:spPr>
        <p:txBody>
          <a:bodyPr vert="horz" rtlCol="0">
            <a:normAutofit/>
          </a:bodyPr>
          <a:lstStyle/>
          <a:p>
            <a:pPr algn="ctr">
              <a:lnSpc>
                <a:spcPct val="150000"/>
              </a:lnSpc>
            </a:pPr>
            <a:r>
              <a:rPr lang="en-US" sz="6800" dirty="0">
                <a:solidFill>
                  <a:schemeClr val="accent1">
                    <a:lumMod val="75000"/>
                  </a:schemeClr>
                </a:solidFill>
              </a:rPr>
              <a:t>Pregnancy</a:t>
            </a:r>
          </a:p>
          <a:p>
            <a:pPr algn="ctr">
              <a:lnSpc>
                <a:spcPct val="150000"/>
              </a:lnSpc>
            </a:pPr>
            <a:r>
              <a:rPr lang="en-US" sz="4300" dirty="0"/>
              <a:t>Fetus, Placenta &amp; Maternal Adaptations</a:t>
            </a:r>
          </a:p>
        </p:txBody>
      </p:sp>
      <p:pic>
        <p:nvPicPr>
          <p:cNvPr id="5" name="Picture 4">
            <a:extLst>
              <a:ext uri="{FF2B5EF4-FFF2-40B4-BE49-F238E27FC236}">
                <a16:creationId xmlns:a16="http://schemas.microsoft.com/office/drawing/2014/main" id="{8471DF3C-6049-45AB-BEC6-FA7CE0075EC5}"/>
              </a:ext>
            </a:extLst>
          </p:cNvPr>
          <p:cNvPicPr>
            <a:picLocks noChangeAspect="1"/>
          </p:cNvPicPr>
          <p:nvPr/>
        </p:nvPicPr>
        <p:blipFill>
          <a:blip r:embed="rId3">
            <a:alphaModFix amt="20000"/>
          </a:blip>
          <a:stretch>
            <a:fillRect/>
          </a:stretch>
        </p:blipFill>
        <p:spPr>
          <a:xfrm>
            <a:off x="-1" y="85061"/>
            <a:ext cx="12188825" cy="685800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C202DF-4AB8-4641-94CA-772394038331}"/>
              </a:ext>
            </a:extLst>
          </p:cNvPr>
          <p:cNvPicPr>
            <a:picLocks noChangeAspect="1"/>
          </p:cNvPicPr>
          <p:nvPr/>
        </p:nvPicPr>
        <p:blipFill rotWithShape="1">
          <a:blip r:embed="rId3"/>
          <a:srcRect l="12490" t="19992" r="13116"/>
          <a:stretch/>
        </p:blipFill>
        <p:spPr>
          <a:xfrm>
            <a:off x="74612" y="152400"/>
            <a:ext cx="12039599" cy="6704707"/>
          </a:xfrm>
          <a:prstGeom prst="rect">
            <a:avLst/>
          </a:prstGeom>
        </p:spPr>
      </p:pic>
    </p:spTree>
    <p:extLst>
      <p:ext uri="{BB962C8B-B14F-4D97-AF65-F5344CB8AC3E}">
        <p14:creationId xmlns:p14="http://schemas.microsoft.com/office/powerpoint/2010/main" val="312014099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29E53E-8A94-45E7-B16C-543C9DA2A21E}"/>
              </a:ext>
            </a:extLst>
          </p:cNvPr>
          <p:cNvSpPr>
            <a:spLocks noGrp="1"/>
          </p:cNvSpPr>
          <p:nvPr>
            <p:ph type="title"/>
          </p:nvPr>
        </p:nvSpPr>
        <p:spPr/>
        <p:txBody>
          <a:bodyPr/>
          <a:lstStyle/>
          <a:p>
            <a:pPr algn="ctr"/>
            <a:r>
              <a:rPr lang="en-US" sz="7200" dirty="0">
                <a:solidFill>
                  <a:srgbClr val="FFFF00"/>
                </a:solidFill>
              </a:rPr>
              <a:t>Placenta</a:t>
            </a:r>
          </a:p>
        </p:txBody>
      </p:sp>
      <p:sp>
        <p:nvSpPr>
          <p:cNvPr id="5" name="Text Placeholder 4">
            <a:extLst>
              <a:ext uri="{FF2B5EF4-FFF2-40B4-BE49-F238E27FC236}">
                <a16:creationId xmlns:a16="http://schemas.microsoft.com/office/drawing/2014/main" id="{CF614FA5-5688-4C2D-94FB-029269DCF1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088503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1903-C20D-48E1-9386-C2C0E79F094A}"/>
              </a:ext>
            </a:extLst>
          </p:cNvPr>
          <p:cNvSpPr>
            <a:spLocks noGrp="1"/>
          </p:cNvSpPr>
          <p:nvPr>
            <p:ph type="title"/>
          </p:nvPr>
        </p:nvSpPr>
        <p:spPr/>
        <p:txBody>
          <a:bodyPr/>
          <a:lstStyle/>
          <a:p>
            <a:pPr algn="ctr"/>
            <a:r>
              <a:rPr lang="en-US" dirty="0">
                <a:solidFill>
                  <a:srgbClr val="FFFF00"/>
                </a:solidFill>
              </a:rPr>
              <a:t>Placenta</a:t>
            </a:r>
          </a:p>
        </p:txBody>
      </p:sp>
      <p:sp>
        <p:nvSpPr>
          <p:cNvPr id="3" name="Content Placeholder 2">
            <a:extLst>
              <a:ext uri="{FF2B5EF4-FFF2-40B4-BE49-F238E27FC236}">
                <a16:creationId xmlns:a16="http://schemas.microsoft.com/office/drawing/2014/main" id="{05F9EF2E-6C90-4A64-8B04-608001E899EB}"/>
              </a:ext>
            </a:extLst>
          </p:cNvPr>
          <p:cNvSpPr>
            <a:spLocks noGrp="1"/>
          </p:cNvSpPr>
          <p:nvPr>
            <p:ph idx="1"/>
          </p:nvPr>
        </p:nvSpPr>
        <p:spPr/>
        <p:txBody>
          <a:bodyPr/>
          <a:lstStyle/>
          <a:p>
            <a:r>
              <a:rPr lang="en-US" dirty="0"/>
              <a:t>In humans it is </a:t>
            </a:r>
            <a:r>
              <a:rPr lang="en-US" dirty="0" err="1"/>
              <a:t>hemo</a:t>
            </a:r>
            <a:r>
              <a:rPr lang="en-US" dirty="0"/>
              <a:t>-chorial- maternal blood is separated from fetal blood only by a placental barrier.</a:t>
            </a:r>
          </a:p>
          <a:p>
            <a:r>
              <a:rPr lang="en-US" dirty="0"/>
              <a:t>Has 2 components: 1. Chorionic sac (trophoblastic layer) and 2. Decidua basalis</a:t>
            </a:r>
          </a:p>
          <a:p>
            <a:endParaRPr lang="en-US" dirty="0"/>
          </a:p>
        </p:txBody>
      </p:sp>
    </p:spTree>
    <p:extLst>
      <p:ext uri="{BB962C8B-B14F-4D97-AF65-F5344CB8AC3E}">
        <p14:creationId xmlns:p14="http://schemas.microsoft.com/office/powerpoint/2010/main" val="62874630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0208-6C52-4F12-9909-C4F0708827E8}"/>
              </a:ext>
            </a:extLst>
          </p:cNvPr>
          <p:cNvSpPr>
            <a:spLocks noGrp="1"/>
          </p:cNvSpPr>
          <p:nvPr>
            <p:ph type="title"/>
          </p:nvPr>
        </p:nvSpPr>
        <p:spPr/>
        <p:txBody>
          <a:bodyPr/>
          <a:lstStyle/>
          <a:p>
            <a:pPr algn="ctr"/>
            <a:r>
              <a:rPr lang="en-US" dirty="0">
                <a:solidFill>
                  <a:srgbClr val="FFFF00"/>
                </a:solidFill>
              </a:rPr>
              <a:t>Functions of the Placenta</a:t>
            </a:r>
          </a:p>
        </p:txBody>
      </p:sp>
      <p:sp>
        <p:nvSpPr>
          <p:cNvPr id="3" name="Content Placeholder 2">
            <a:extLst>
              <a:ext uri="{FF2B5EF4-FFF2-40B4-BE49-F238E27FC236}">
                <a16:creationId xmlns:a16="http://schemas.microsoft.com/office/drawing/2014/main" id="{16E8944B-9D1C-48FC-A6F9-3A20A5F4D462}"/>
              </a:ext>
            </a:extLst>
          </p:cNvPr>
          <p:cNvSpPr>
            <a:spLocks noGrp="1"/>
          </p:cNvSpPr>
          <p:nvPr>
            <p:ph idx="1"/>
          </p:nvPr>
        </p:nvSpPr>
        <p:spPr>
          <a:xfrm>
            <a:off x="261764" y="1524000"/>
            <a:ext cx="11737304" cy="5059362"/>
          </a:xfrm>
        </p:spPr>
        <p:txBody>
          <a:bodyPr>
            <a:normAutofit fontScale="70000" lnSpcReduction="20000"/>
          </a:bodyPr>
          <a:lstStyle/>
          <a:p>
            <a:r>
              <a:rPr lang="en-US" dirty="0"/>
              <a:t>Protection against noxious agents</a:t>
            </a:r>
          </a:p>
          <a:p>
            <a:r>
              <a:rPr lang="en-US" dirty="0"/>
              <a:t>Immunological protection</a:t>
            </a:r>
          </a:p>
          <a:p>
            <a:r>
              <a:rPr lang="en-US" dirty="0"/>
              <a:t>Gas and nutrient exchange</a:t>
            </a:r>
          </a:p>
          <a:p>
            <a:r>
              <a:rPr lang="en-US" dirty="0"/>
              <a:t>The </a:t>
            </a:r>
            <a:r>
              <a:rPr lang="en-US" dirty="0" err="1"/>
              <a:t>syncytiotrophoblast</a:t>
            </a:r>
            <a:r>
              <a:rPr lang="en-US" dirty="0"/>
              <a:t> produces hormones: </a:t>
            </a:r>
          </a:p>
          <a:p>
            <a:pPr marL="274320" lvl="1" indent="0">
              <a:buNone/>
            </a:pPr>
            <a:r>
              <a:rPr lang="en-US" dirty="0"/>
              <a:t>HCG (max. concentration at 1o weeks ), HPL, CRH, estrogen, and progesterone.</a:t>
            </a:r>
          </a:p>
          <a:p>
            <a:pPr marL="274320" lvl="1" indent="0">
              <a:buNone/>
            </a:pPr>
            <a:endParaRPr lang="en-US" dirty="0"/>
          </a:p>
          <a:p>
            <a:pPr lvl="1">
              <a:buFont typeface="Wingdings" panose="05000000000000000000" pitchFamily="2" charset="2"/>
              <a:buChar char="§"/>
            </a:pPr>
            <a:r>
              <a:rPr lang="en-US" dirty="0"/>
              <a:t>The hormones facilitate: </a:t>
            </a:r>
          </a:p>
          <a:p>
            <a:pPr marL="1417320" lvl="4" indent="-457200"/>
            <a:r>
              <a:rPr lang="en-US" dirty="0">
                <a:solidFill>
                  <a:schemeClr val="accent1"/>
                </a:solidFill>
              </a:rPr>
              <a:t>Continuation of pregnancy</a:t>
            </a:r>
          </a:p>
          <a:p>
            <a:pPr marL="1417320" lvl="4" indent="-457200"/>
            <a:r>
              <a:rPr lang="en-US" dirty="0">
                <a:solidFill>
                  <a:schemeClr val="accent1"/>
                </a:solidFill>
              </a:rPr>
              <a:t>Maternal adaptation to the pregnancy</a:t>
            </a:r>
          </a:p>
          <a:p>
            <a:pPr marL="1417320" lvl="4" indent="-457200"/>
            <a:r>
              <a:rPr lang="en-US" dirty="0">
                <a:solidFill>
                  <a:schemeClr val="accent1"/>
                </a:solidFill>
              </a:rPr>
              <a:t>Regulation of uterine circulation</a:t>
            </a:r>
          </a:p>
          <a:p>
            <a:pPr marL="1417320" lvl="4" indent="-457200"/>
            <a:r>
              <a:rPr lang="en-US" dirty="0">
                <a:solidFill>
                  <a:schemeClr val="accent1"/>
                </a:solidFill>
              </a:rPr>
              <a:t>Fetal development and growth</a:t>
            </a:r>
          </a:p>
          <a:p>
            <a:pPr marL="1417320" lvl="4" indent="-457200"/>
            <a:r>
              <a:rPr lang="en-US" dirty="0">
                <a:solidFill>
                  <a:schemeClr val="accent1"/>
                </a:solidFill>
              </a:rPr>
              <a:t>Inducing birth</a:t>
            </a:r>
          </a:p>
        </p:txBody>
      </p:sp>
    </p:spTree>
    <p:extLst>
      <p:ext uri="{BB962C8B-B14F-4D97-AF65-F5344CB8AC3E}">
        <p14:creationId xmlns:p14="http://schemas.microsoft.com/office/powerpoint/2010/main" val="126454327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647D-BF53-4DE1-8C41-C883B8F5C6EF}"/>
              </a:ext>
            </a:extLst>
          </p:cNvPr>
          <p:cNvSpPr>
            <a:spLocks noGrp="1"/>
          </p:cNvSpPr>
          <p:nvPr>
            <p:ph type="title"/>
          </p:nvPr>
        </p:nvSpPr>
        <p:spPr/>
        <p:txBody>
          <a:bodyPr/>
          <a:lstStyle/>
          <a:p>
            <a:pPr algn="ctr"/>
            <a:r>
              <a:rPr lang="en-US" dirty="0">
                <a:solidFill>
                  <a:srgbClr val="FFFF00"/>
                </a:solidFill>
              </a:rPr>
              <a:t>The Mature Placenta</a:t>
            </a:r>
          </a:p>
        </p:txBody>
      </p:sp>
      <p:sp>
        <p:nvSpPr>
          <p:cNvPr id="3" name="Content Placeholder 2">
            <a:extLst>
              <a:ext uri="{FF2B5EF4-FFF2-40B4-BE49-F238E27FC236}">
                <a16:creationId xmlns:a16="http://schemas.microsoft.com/office/drawing/2014/main" id="{EC8179F7-B698-41A2-BD9E-577A0BCFD275}"/>
              </a:ext>
            </a:extLst>
          </p:cNvPr>
          <p:cNvSpPr>
            <a:spLocks noGrp="1"/>
          </p:cNvSpPr>
          <p:nvPr>
            <p:ph idx="1"/>
          </p:nvPr>
        </p:nvSpPr>
        <p:spPr/>
        <p:txBody>
          <a:bodyPr/>
          <a:lstStyle/>
          <a:p>
            <a:r>
              <a:rPr lang="en-US" dirty="0"/>
              <a:t>Discoid shape</a:t>
            </a:r>
          </a:p>
          <a:p>
            <a:r>
              <a:rPr lang="en-US" dirty="0"/>
              <a:t>Weighs 500-700 grams</a:t>
            </a:r>
          </a:p>
          <a:p>
            <a:r>
              <a:rPr lang="en-US" dirty="0">
                <a:solidFill>
                  <a:schemeClr val="accent1"/>
                </a:solidFill>
              </a:rPr>
              <a:t>Maternal surface has 15-20 cotyledons</a:t>
            </a:r>
          </a:p>
          <a:p>
            <a:r>
              <a:rPr lang="en-US" dirty="0"/>
              <a:t>Umbilical cord is attached near the center of the fetal surface</a:t>
            </a:r>
          </a:p>
        </p:txBody>
      </p:sp>
    </p:spTree>
    <p:extLst>
      <p:ext uri="{BB962C8B-B14F-4D97-AF65-F5344CB8AC3E}">
        <p14:creationId xmlns:p14="http://schemas.microsoft.com/office/powerpoint/2010/main" val="141544986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2851-06FF-49C7-B683-9D7FBFBC2869}"/>
              </a:ext>
            </a:extLst>
          </p:cNvPr>
          <p:cNvSpPr>
            <a:spLocks noGrp="1"/>
          </p:cNvSpPr>
          <p:nvPr>
            <p:ph type="title"/>
          </p:nvPr>
        </p:nvSpPr>
        <p:spPr/>
        <p:txBody>
          <a:bodyPr/>
          <a:lstStyle/>
          <a:p>
            <a:pPr algn="ctr"/>
            <a:r>
              <a:rPr lang="en-US" sz="4800" dirty="0">
                <a:solidFill>
                  <a:srgbClr val="FFFF00"/>
                </a:solidFill>
              </a:rPr>
              <a:t>Uteroplacental Circulation</a:t>
            </a:r>
          </a:p>
        </p:txBody>
      </p:sp>
      <p:sp>
        <p:nvSpPr>
          <p:cNvPr id="3" name="Content Placeholder 2">
            <a:extLst>
              <a:ext uri="{FF2B5EF4-FFF2-40B4-BE49-F238E27FC236}">
                <a16:creationId xmlns:a16="http://schemas.microsoft.com/office/drawing/2014/main" id="{5C7E8B76-248B-4B3A-ACC2-7D072B8C0258}"/>
              </a:ext>
            </a:extLst>
          </p:cNvPr>
          <p:cNvSpPr>
            <a:spLocks noGrp="1"/>
          </p:cNvSpPr>
          <p:nvPr>
            <p:ph idx="1"/>
          </p:nvPr>
        </p:nvSpPr>
        <p:spPr>
          <a:xfrm>
            <a:off x="261764" y="1752600"/>
            <a:ext cx="11737304" cy="4572000"/>
          </a:xfrm>
        </p:spPr>
        <p:txBody>
          <a:bodyPr>
            <a:noAutofit/>
          </a:bodyPr>
          <a:lstStyle/>
          <a:p>
            <a:r>
              <a:rPr lang="en-US" sz="3600" dirty="0"/>
              <a:t>The trophoblast differentiates </a:t>
            </a:r>
            <a:r>
              <a:rPr lang="en-US" sz="3600" dirty="0">
                <a:solidFill>
                  <a:srgbClr val="92D050"/>
                </a:solidFill>
              </a:rPr>
              <a:t>into (1) an inner, actively proliferating layer, the cytotrophoblast</a:t>
            </a:r>
            <a:r>
              <a:rPr lang="en-US" sz="3600" dirty="0"/>
              <a:t>, and </a:t>
            </a:r>
            <a:r>
              <a:rPr lang="en-US" sz="3600" dirty="0">
                <a:solidFill>
                  <a:schemeClr val="accent1"/>
                </a:solidFill>
              </a:rPr>
              <a:t>(2) an outer layer, the </a:t>
            </a:r>
            <a:r>
              <a:rPr lang="en-US" sz="3600" dirty="0" err="1">
                <a:solidFill>
                  <a:schemeClr val="accent1"/>
                </a:solidFill>
              </a:rPr>
              <a:t>syncytiotrophoblast</a:t>
            </a:r>
            <a:r>
              <a:rPr lang="en-US" sz="3600" dirty="0">
                <a:solidFill>
                  <a:schemeClr val="accent1"/>
                </a:solidFill>
              </a:rPr>
              <a:t>, which erodes maternal tissues.</a:t>
            </a:r>
          </a:p>
          <a:p>
            <a:r>
              <a:rPr lang="en-US" sz="3600" dirty="0"/>
              <a:t>By day 9, lacunae develop in the </a:t>
            </a:r>
            <a:r>
              <a:rPr lang="en-US" sz="3600" dirty="0" err="1"/>
              <a:t>syncytiotrophoblast</a:t>
            </a:r>
            <a:r>
              <a:rPr lang="en-US" sz="3600" dirty="0"/>
              <a:t>. Subsequently, maternal sinusoids are eroded by the </a:t>
            </a:r>
            <a:r>
              <a:rPr lang="en-US" sz="3600" dirty="0" err="1"/>
              <a:t>syncytiotrophoblast</a:t>
            </a:r>
            <a:r>
              <a:rPr lang="en-US" sz="3600" dirty="0"/>
              <a:t>, maternal blood enters the lacunar network.</a:t>
            </a:r>
          </a:p>
          <a:p>
            <a:r>
              <a:rPr lang="en-US" sz="3600" dirty="0"/>
              <a:t>The lacunar spaces merge </a:t>
            </a:r>
            <a:r>
              <a:rPr lang="en-US" sz="3600" dirty="0">
                <a:sym typeface="Wingdings" panose="05000000000000000000" pitchFamily="2" charset="2"/>
              </a:rPr>
              <a:t> intervillous space</a:t>
            </a:r>
            <a:endParaRPr lang="en-US" sz="3600" dirty="0"/>
          </a:p>
        </p:txBody>
      </p:sp>
    </p:spTree>
    <p:extLst>
      <p:ext uri="{BB962C8B-B14F-4D97-AF65-F5344CB8AC3E}">
        <p14:creationId xmlns:p14="http://schemas.microsoft.com/office/powerpoint/2010/main" val="85112786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B6B10E-0D90-4636-8266-A3532BBDC88A}"/>
              </a:ext>
            </a:extLst>
          </p:cNvPr>
          <p:cNvSpPr>
            <a:spLocks noGrp="1"/>
          </p:cNvSpPr>
          <p:nvPr>
            <p:ph idx="4294967295"/>
          </p:nvPr>
        </p:nvSpPr>
        <p:spPr>
          <a:xfrm>
            <a:off x="452439" y="609600"/>
            <a:ext cx="11052174" cy="5562600"/>
          </a:xfrm>
        </p:spPr>
        <p:txBody>
          <a:bodyPr>
            <a:noAutofit/>
          </a:bodyPr>
          <a:lstStyle/>
          <a:p>
            <a:r>
              <a:rPr lang="en-US" sz="3600" dirty="0"/>
              <a:t>The cytotrophoblast, meanwhile, forms cellular columns penetrating and surrounded by the syncytium. These columns are </a:t>
            </a:r>
            <a:r>
              <a:rPr lang="en-US" sz="3600" dirty="0">
                <a:solidFill>
                  <a:schemeClr val="accent1"/>
                </a:solidFill>
              </a:rPr>
              <a:t>primary villi</a:t>
            </a:r>
            <a:r>
              <a:rPr lang="en-US" sz="3600" dirty="0"/>
              <a:t>.</a:t>
            </a:r>
          </a:p>
          <a:p>
            <a:r>
              <a:rPr lang="en-US" sz="3600" dirty="0">
                <a:solidFill>
                  <a:srgbClr val="FFFF00"/>
                </a:solidFill>
              </a:rPr>
              <a:t>Secondary villi develop through the migration of extraembryonic mesoderm cells into the center of primary villi </a:t>
            </a:r>
          </a:p>
          <a:p>
            <a:r>
              <a:rPr lang="en-US" sz="3600" dirty="0">
                <a:solidFill>
                  <a:srgbClr val="92D050"/>
                </a:solidFill>
              </a:rPr>
              <a:t>Tertiary villi (terminal villi) connect to the umbilical cord vessels during week 3 of development</a:t>
            </a:r>
          </a:p>
          <a:p>
            <a:r>
              <a:rPr lang="en-US" sz="3600" dirty="0"/>
              <a:t>Tertiary villi develop through vascularization </a:t>
            </a:r>
          </a:p>
          <a:p>
            <a:endParaRPr lang="en-US" sz="3600" dirty="0"/>
          </a:p>
        </p:txBody>
      </p:sp>
    </p:spTree>
    <p:extLst>
      <p:ext uri="{BB962C8B-B14F-4D97-AF65-F5344CB8AC3E}">
        <p14:creationId xmlns:p14="http://schemas.microsoft.com/office/powerpoint/2010/main" val="38277264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425C3-A77C-485A-9477-8BD6C845D556}"/>
              </a:ext>
            </a:extLst>
          </p:cNvPr>
          <p:cNvPicPr>
            <a:picLocks noChangeAspect="1"/>
          </p:cNvPicPr>
          <p:nvPr/>
        </p:nvPicPr>
        <p:blipFill rotWithShape="1">
          <a:blip r:embed="rId2"/>
          <a:srcRect l="38122" t="56668" r="23118" b="13324"/>
          <a:stretch/>
        </p:blipFill>
        <p:spPr>
          <a:xfrm>
            <a:off x="912812" y="609600"/>
            <a:ext cx="9220200" cy="5562600"/>
          </a:xfrm>
          <a:prstGeom prst="rect">
            <a:avLst/>
          </a:prstGeom>
        </p:spPr>
      </p:pic>
    </p:spTree>
    <p:extLst>
      <p:ext uri="{BB962C8B-B14F-4D97-AF65-F5344CB8AC3E}">
        <p14:creationId xmlns:p14="http://schemas.microsoft.com/office/powerpoint/2010/main" val="403217691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1804-DEFD-4ADB-94B1-C8B843A3C431}"/>
              </a:ext>
            </a:extLst>
          </p:cNvPr>
          <p:cNvSpPr>
            <a:spLocks noGrp="1"/>
          </p:cNvSpPr>
          <p:nvPr>
            <p:ph type="title"/>
          </p:nvPr>
        </p:nvSpPr>
        <p:spPr>
          <a:xfrm>
            <a:off x="1522414" y="274638"/>
            <a:ext cx="9143998" cy="1020762"/>
          </a:xfrm>
        </p:spPr>
        <p:txBody>
          <a:bodyPr anchor="b">
            <a:normAutofit/>
          </a:bodyPr>
          <a:lstStyle/>
          <a:p>
            <a:pPr algn="ctr"/>
            <a:r>
              <a:rPr lang="en-US" dirty="0">
                <a:solidFill>
                  <a:srgbClr val="FFFF00"/>
                </a:solidFill>
              </a:rPr>
              <a:t>Final Critical Step</a:t>
            </a:r>
          </a:p>
        </p:txBody>
      </p:sp>
      <p:sp>
        <p:nvSpPr>
          <p:cNvPr id="3" name="Content Placeholder 2">
            <a:extLst>
              <a:ext uri="{FF2B5EF4-FFF2-40B4-BE49-F238E27FC236}">
                <a16:creationId xmlns:a16="http://schemas.microsoft.com/office/drawing/2014/main" id="{FE6BE45B-49E9-4F48-9814-FDE31DEF920C}"/>
              </a:ext>
            </a:extLst>
          </p:cNvPr>
          <p:cNvSpPr>
            <a:spLocks noGrp="1"/>
          </p:cNvSpPr>
          <p:nvPr>
            <p:ph idx="1"/>
          </p:nvPr>
        </p:nvSpPr>
        <p:spPr>
          <a:xfrm>
            <a:off x="88264" y="1600200"/>
            <a:ext cx="6172200" cy="4572000"/>
          </a:xfrm>
        </p:spPr>
        <p:txBody>
          <a:bodyPr>
            <a:normAutofit/>
          </a:bodyPr>
          <a:lstStyle/>
          <a:p>
            <a:r>
              <a:rPr lang="en-US" sz="2800" dirty="0"/>
              <a:t>The invasion of the spiral arteries by the </a:t>
            </a:r>
            <a:r>
              <a:rPr lang="en-US" sz="2800" dirty="0" err="1"/>
              <a:t>cytotrohpoblasts</a:t>
            </a:r>
            <a:r>
              <a:rPr lang="en-US" sz="2800" dirty="0"/>
              <a:t>. This results in:</a:t>
            </a:r>
          </a:p>
          <a:p>
            <a:pPr lvl="1">
              <a:lnSpc>
                <a:spcPct val="150000"/>
              </a:lnSpc>
            </a:pPr>
            <a:r>
              <a:rPr lang="en-US" sz="2400" dirty="0"/>
              <a:t>Replacement of the endothelium and most of the tunica media</a:t>
            </a:r>
          </a:p>
          <a:p>
            <a:pPr lvl="1">
              <a:lnSpc>
                <a:spcPct val="150000"/>
              </a:lnSpc>
            </a:pPr>
            <a:r>
              <a:rPr lang="en-US" sz="2400" dirty="0"/>
              <a:t>Loss of smooth muscle and endothelial lining</a:t>
            </a:r>
          </a:p>
          <a:p>
            <a:pPr lvl="1">
              <a:lnSpc>
                <a:spcPct val="150000"/>
              </a:lnSpc>
            </a:pPr>
            <a:r>
              <a:rPr lang="en-US" sz="2400" dirty="0"/>
              <a:t>Dilation of the vessels (low resistance)</a:t>
            </a:r>
          </a:p>
        </p:txBody>
      </p:sp>
      <p:pic>
        <p:nvPicPr>
          <p:cNvPr id="6" name="Content Placeholder 5">
            <a:extLst>
              <a:ext uri="{FF2B5EF4-FFF2-40B4-BE49-F238E27FC236}">
                <a16:creationId xmlns:a16="http://schemas.microsoft.com/office/drawing/2014/main" id="{4C043C34-7911-472A-A8D5-C627F26A3DE5}"/>
              </a:ext>
            </a:extLst>
          </p:cNvPr>
          <p:cNvPicPr>
            <a:picLocks noGrp="1" noChangeAspect="1"/>
          </p:cNvPicPr>
          <p:nvPr>
            <p:ph idx="2"/>
          </p:nvPr>
        </p:nvPicPr>
        <p:blipFill>
          <a:blip r:embed="rId2"/>
          <a:stretch>
            <a:fillRect/>
          </a:stretch>
        </p:blipFill>
        <p:spPr>
          <a:xfrm>
            <a:off x="6260464" y="1427162"/>
            <a:ext cx="5942013" cy="5181600"/>
          </a:xfrm>
          <a:noFill/>
        </p:spPr>
      </p:pic>
    </p:spTree>
    <p:extLst>
      <p:ext uri="{BB962C8B-B14F-4D97-AF65-F5344CB8AC3E}">
        <p14:creationId xmlns:p14="http://schemas.microsoft.com/office/powerpoint/2010/main" val="276289228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3295F1-524F-46E3-B6B3-1DAD2C3298BC}"/>
              </a:ext>
            </a:extLst>
          </p:cNvPr>
          <p:cNvSpPr>
            <a:spLocks noGrp="1"/>
          </p:cNvSpPr>
          <p:nvPr>
            <p:ph type="title"/>
          </p:nvPr>
        </p:nvSpPr>
        <p:spPr/>
        <p:txBody>
          <a:bodyPr/>
          <a:lstStyle/>
          <a:p>
            <a:pPr algn="ctr"/>
            <a:r>
              <a:rPr lang="en-US" dirty="0">
                <a:solidFill>
                  <a:srgbClr val="FFFF00"/>
                </a:solidFill>
              </a:rPr>
              <a:t>Fetal Circulation</a:t>
            </a:r>
          </a:p>
        </p:txBody>
      </p:sp>
      <p:pic>
        <p:nvPicPr>
          <p:cNvPr id="7" name="Picture 6">
            <a:extLst>
              <a:ext uri="{FF2B5EF4-FFF2-40B4-BE49-F238E27FC236}">
                <a16:creationId xmlns:a16="http://schemas.microsoft.com/office/drawing/2014/main" id="{DBCA4D4F-C8E0-416E-9B8E-04E19CF72BAB}"/>
              </a:ext>
            </a:extLst>
          </p:cNvPr>
          <p:cNvPicPr>
            <a:picLocks noChangeAspect="1"/>
          </p:cNvPicPr>
          <p:nvPr/>
        </p:nvPicPr>
        <p:blipFill>
          <a:blip r:embed="rId3"/>
          <a:stretch>
            <a:fillRect/>
          </a:stretch>
        </p:blipFill>
        <p:spPr>
          <a:xfrm>
            <a:off x="2360612" y="1545771"/>
            <a:ext cx="7772400" cy="5257800"/>
          </a:xfrm>
          <a:prstGeom prst="rect">
            <a:avLst/>
          </a:prstGeom>
        </p:spPr>
      </p:pic>
    </p:spTree>
    <p:extLst>
      <p:ext uri="{BB962C8B-B14F-4D97-AF65-F5344CB8AC3E}">
        <p14:creationId xmlns:p14="http://schemas.microsoft.com/office/powerpoint/2010/main" val="6482415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4" y="274638"/>
            <a:ext cx="11737304" cy="1020762"/>
          </a:xfrm>
        </p:spPr>
        <p:txBody>
          <a:bodyPr vert="horz" rtlCol="0"/>
          <a:lstStyle/>
          <a:p>
            <a:pPr algn="ctr"/>
            <a:r>
              <a:rPr lang="en-US" dirty="0">
                <a:solidFill>
                  <a:srgbClr val="FFFF00"/>
                </a:solidFill>
              </a:rPr>
              <a:t>Objectives</a:t>
            </a:r>
          </a:p>
        </p:txBody>
      </p:sp>
      <p:sp>
        <p:nvSpPr>
          <p:cNvPr id="3" name="Content Placeholder 2"/>
          <p:cNvSpPr>
            <a:spLocks noGrp="1"/>
          </p:cNvSpPr>
          <p:nvPr>
            <p:ph idx="1"/>
          </p:nvPr>
        </p:nvSpPr>
        <p:spPr>
          <a:xfrm>
            <a:off x="225760" y="1591678"/>
            <a:ext cx="11737304" cy="5300084"/>
          </a:xfrm>
        </p:spPr>
        <p:txBody>
          <a:bodyPr vert="horz" rtlCol="0">
            <a:normAutofit/>
          </a:bodyPr>
          <a:lstStyle/>
          <a:p>
            <a:pPr>
              <a:lnSpc>
                <a:spcPct val="100000"/>
              </a:lnSpc>
            </a:pPr>
            <a:r>
              <a:rPr lang="en-US" sz="4400" dirty="0"/>
              <a:t>Define Pregnancy</a:t>
            </a:r>
          </a:p>
          <a:p>
            <a:pPr>
              <a:lnSpc>
                <a:spcPct val="100000"/>
              </a:lnSpc>
            </a:pPr>
            <a:r>
              <a:rPr lang="en-US" sz="4400" dirty="0"/>
              <a:t>Overview of Fertilization &amp; Implantation</a:t>
            </a:r>
          </a:p>
          <a:p>
            <a:pPr>
              <a:lnSpc>
                <a:spcPct val="100000"/>
              </a:lnSpc>
            </a:pPr>
            <a:r>
              <a:rPr lang="en-US" sz="4400" dirty="0"/>
              <a:t>Fetal Development &amp; Circulation</a:t>
            </a:r>
          </a:p>
          <a:p>
            <a:pPr>
              <a:lnSpc>
                <a:spcPct val="100000"/>
              </a:lnSpc>
            </a:pPr>
            <a:r>
              <a:rPr lang="en-US" sz="4400" dirty="0"/>
              <a:t>Placental Growth &amp; Maturation</a:t>
            </a:r>
          </a:p>
          <a:p>
            <a:pPr>
              <a:lnSpc>
                <a:spcPct val="100000"/>
              </a:lnSpc>
            </a:pPr>
            <a:r>
              <a:rPr lang="en-US" sz="4400" dirty="0"/>
              <a:t>Maternal Adaptations to Pregnancy</a:t>
            </a:r>
          </a:p>
        </p:txBody>
      </p:sp>
      <p:sp>
        <p:nvSpPr>
          <p:cNvPr id="4" name="Slide Number Placeholder 5"/>
          <p:cNvSpPr>
            <a:spLocks noGrp="1"/>
          </p:cNvSpPr>
          <p:nvPr>
            <p:ph type="sldNum" sz="quarter" idx="12"/>
          </p:nvPr>
        </p:nvSpPr>
        <p:spPr/>
        <p:txBody>
          <a:bodyPr vert="horz" rtlCol="0"/>
          <a:lstStyle/>
          <a:p>
            <a:fld id="{D661E3C4-3EFA-46D8-992E-C0303F577660}" type="slidenum">
              <a:rPr/>
              <a:t>2</a:t>
            </a:fld>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91651A-1DAA-43D9-9AB3-56FBD3C95E06}"/>
              </a:ext>
            </a:extLst>
          </p:cNvPr>
          <p:cNvSpPr>
            <a:spLocks noGrp="1"/>
          </p:cNvSpPr>
          <p:nvPr>
            <p:ph type="title"/>
          </p:nvPr>
        </p:nvSpPr>
        <p:spPr/>
        <p:txBody>
          <a:bodyPr/>
          <a:lstStyle/>
          <a:p>
            <a:pPr algn="ctr"/>
            <a:r>
              <a:rPr lang="en-US" dirty="0">
                <a:solidFill>
                  <a:srgbClr val="FFFF00"/>
                </a:solidFill>
              </a:rPr>
              <a:t>Placental transfer</a:t>
            </a:r>
          </a:p>
        </p:txBody>
      </p:sp>
      <p:sp>
        <p:nvSpPr>
          <p:cNvPr id="5" name="Content Placeholder 4">
            <a:extLst>
              <a:ext uri="{FF2B5EF4-FFF2-40B4-BE49-F238E27FC236}">
                <a16:creationId xmlns:a16="http://schemas.microsoft.com/office/drawing/2014/main" id="{157F455E-6FD2-45C0-8A26-0E61D4911041}"/>
              </a:ext>
            </a:extLst>
          </p:cNvPr>
          <p:cNvSpPr>
            <a:spLocks noGrp="1"/>
          </p:cNvSpPr>
          <p:nvPr>
            <p:ph idx="1"/>
          </p:nvPr>
        </p:nvSpPr>
        <p:spPr/>
        <p:txBody>
          <a:bodyPr/>
          <a:lstStyle/>
          <a:p>
            <a:pPr>
              <a:lnSpc>
                <a:spcPct val="150000"/>
              </a:lnSpc>
            </a:pPr>
            <a:r>
              <a:rPr lang="en-US" dirty="0"/>
              <a:t>Patterns of transfer</a:t>
            </a:r>
          </a:p>
          <a:p>
            <a:pPr lvl="1">
              <a:lnSpc>
                <a:spcPct val="150000"/>
              </a:lnSpc>
            </a:pPr>
            <a:r>
              <a:rPr lang="en-US" dirty="0"/>
              <a:t>Passive - lipophilic substances</a:t>
            </a:r>
          </a:p>
          <a:p>
            <a:pPr lvl="1">
              <a:lnSpc>
                <a:spcPct val="150000"/>
              </a:lnSpc>
            </a:pPr>
            <a:r>
              <a:rPr lang="en-US" dirty="0"/>
              <a:t>Active  -  lipophobic</a:t>
            </a:r>
          </a:p>
          <a:p>
            <a:pPr>
              <a:lnSpc>
                <a:spcPct val="150000"/>
              </a:lnSpc>
            </a:pPr>
            <a:endParaRPr lang="en-US" dirty="0"/>
          </a:p>
        </p:txBody>
      </p:sp>
    </p:spTree>
    <p:extLst>
      <p:ext uri="{BB962C8B-B14F-4D97-AF65-F5344CB8AC3E}">
        <p14:creationId xmlns:p14="http://schemas.microsoft.com/office/powerpoint/2010/main" val="36564320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DDA9-3BDC-4202-98C8-9404FF22B6D0}"/>
              </a:ext>
            </a:extLst>
          </p:cNvPr>
          <p:cNvSpPr>
            <a:spLocks noGrp="1"/>
          </p:cNvSpPr>
          <p:nvPr>
            <p:ph type="title"/>
          </p:nvPr>
        </p:nvSpPr>
        <p:spPr/>
        <p:txBody>
          <a:bodyPr/>
          <a:lstStyle/>
          <a:p>
            <a:pPr algn="ctr"/>
            <a:r>
              <a:rPr lang="en-US" dirty="0">
                <a:solidFill>
                  <a:srgbClr val="FFFF00"/>
                </a:solidFill>
              </a:rPr>
              <a:t>Oxygen &amp; Carbon Dioxide Transfer </a:t>
            </a:r>
          </a:p>
        </p:txBody>
      </p:sp>
      <p:sp>
        <p:nvSpPr>
          <p:cNvPr id="3" name="Content Placeholder 2">
            <a:extLst>
              <a:ext uri="{FF2B5EF4-FFF2-40B4-BE49-F238E27FC236}">
                <a16:creationId xmlns:a16="http://schemas.microsoft.com/office/drawing/2014/main" id="{9AEEA2FB-C352-446C-881C-94B1C6BDC37C}"/>
              </a:ext>
            </a:extLst>
          </p:cNvPr>
          <p:cNvSpPr>
            <a:spLocks noGrp="1"/>
          </p:cNvSpPr>
          <p:nvPr>
            <p:ph idx="1"/>
          </p:nvPr>
        </p:nvSpPr>
        <p:spPr>
          <a:xfrm>
            <a:off x="261764" y="1752600"/>
            <a:ext cx="11737304" cy="4953000"/>
          </a:xfrm>
        </p:spPr>
        <p:txBody>
          <a:bodyPr>
            <a:normAutofit/>
          </a:bodyPr>
          <a:lstStyle/>
          <a:p>
            <a:r>
              <a:rPr lang="en-US" dirty="0">
                <a:solidFill>
                  <a:srgbClr val="92D050"/>
                </a:solidFill>
              </a:rPr>
              <a:t>O2</a:t>
            </a:r>
          </a:p>
          <a:p>
            <a:pPr lvl="1"/>
            <a:r>
              <a:rPr lang="en-US" dirty="0"/>
              <a:t>Higher fetal Hb (16-18g/dl)</a:t>
            </a:r>
          </a:p>
          <a:p>
            <a:pPr lvl="2"/>
            <a:r>
              <a:rPr lang="en-US" dirty="0"/>
              <a:t>Fetal Hb has decreased affinity for 2-3DPG</a:t>
            </a:r>
          </a:p>
          <a:p>
            <a:pPr lvl="2"/>
            <a:r>
              <a:rPr lang="en-US" dirty="0"/>
              <a:t>Fetal-Hb  O2-dissociation curve to left</a:t>
            </a:r>
          </a:p>
          <a:p>
            <a:pPr lvl="2"/>
            <a:r>
              <a:rPr lang="en-US" dirty="0"/>
              <a:t>Efficient blood flows</a:t>
            </a:r>
          </a:p>
          <a:p>
            <a:r>
              <a:rPr lang="en-US" dirty="0">
                <a:solidFill>
                  <a:schemeClr val="accent1"/>
                </a:solidFill>
              </a:rPr>
              <a:t>CO2</a:t>
            </a:r>
          </a:p>
          <a:p>
            <a:pPr lvl="1"/>
            <a:r>
              <a:rPr lang="en-US" dirty="0"/>
              <a:t>Hb-CO2 dissociation increased due to affinity for O2</a:t>
            </a:r>
          </a:p>
          <a:p>
            <a:pPr lvl="1"/>
            <a:r>
              <a:rPr lang="en-US" dirty="0"/>
              <a:t>maternal pCO2 is reduced via hyperventilation</a:t>
            </a:r>
          </a:p>
          <a:p>
            <a:endParaRPr lang="en-US" dirty="0"/>
          </a:p>
        </p:txBody>
      </p:sp>
    </p:spTree>
    <p:extLst>
      <p:ext uri="{BB962C8B-B14F-4D97-AF65-F5344CB8AC3E}">
        <p14:creationId xmlns:p14="http://schemas.microsoft.com/office/powerpoint/2010/main" val="345358145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F57E-A751-4FBC-B30B-5253416E19D0}"/>
              </a:ext>
            </a:extLst>
          </p:cNvPr>
          <p:cNvSpPr>
            <a:spLocks noGrp="1"/>
          </p:cNvSpPr>
          <p:nvPr>
            <p:ph type="title"/>
          </p:nvPr>
        </p:nvSpPr>
        <p:spPr/>
        <p:txBody>
          <a:bodyPr/>
          <a:lstStyle/>
          <a:p>
            <a:pPr algn="ctr"/>
            <a:r>
              <a:rPr lang="en-US" dirty="0">
                <a:solidFill>
                  <a:srgbClr val="FFFF00"/>
                </a:solidFill>
              </a:rPr>
              <a:t>Glucose Transfer</a:t>
            </a:r>
          </a:p>
        </p:txBody>
      </p:sp>
      <p:sp>
        <p:nvSpPr>
          <p:cNvPr id="3" name="Content Placeholder 2">
            <a:extLst>
              <a:ext uri="{FF2B5EF4-FFF2-40B4-BE49-F238E27FC236}">
                <a16:creationId xmlns:a16="http://schemas.microsoft.com/office/drawing/2014/main" id="{E11B113E-D137-4D7E-8658-1F46E253F6B3}"/>
              </a:ext>
            </a:extLst>
          </p:cNvPr>
          <p:cNvSpPr>
            <a:spLocks noGrp="1"/>
          </p:cNvSpPr>
          <p:nvPr>
            <p:ph idx="1"/>
          </p:nvPr>
        </p:nvSpPr>
        <p:spPr/>
        <p:txBody>
          <a:bodyPr>
            <a:normAutofit/>
          </a:bodyPr>
          <a:lstStyle/>
          <a:p>
            <a:r>
              <a:rPr lang="en-US" dirty="0"/>
              <a:t>Facilitated diffusion via carrier membrane vesicles</a:t>
            </a:r>
          </a:p>
          <a:p>
            <a:r>
              <a:rPr lang="en-US" dirty="0">
                <a:solidFill>
                  <a:srgbClr val="92D050"/>
                </a:solidFill>
              </a:rPr>
              <a:t>Insulin does not cross the placenta</a:t>
            </a:r>
          </a:p>
          <a:p>
            <a:r>
              <a:rPr lang="en-US" dirty="0"/>
              <a:t>Fetal hyperinsulinemia  promotes transfer of glucose</a:t>
            </a:r>
          </a:p>
          <a:p>
            <a:r>
              <a:rPr lang="en-US" dirty="0"/>
              <a:t>Maternal hyperglycemia may exaggerate fetal insulin response leading to fetopathy</a:t>
            </a:r>
          </a:p>
          <a:p>
            <a:endParaRPr lang="en-US" dirty="0"/>
          </a:p>
        </p:txBody>
      </p:sp>
    </p:spTree>
    <p:extLst>
      <p:ext uri="{BB962C8B-B14F-4D97-AF65-F5344CB8AC3E}">
        <p14:creationId xmlns:p14="http://schemas.microsoft.com/office/powerpoint/2010/main" val="408761453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853C5-FCCA-4703-AAEA-204122975859}"/>
              </a:ext>
            </a:extLst>
          </p:cNvPr>
          <p:cNvSpPr>
            <a:spLocks noGrp="1"/>
          </p:cNvSpPr>
          <p:nvPr>
            <p:ph type="title"/>
          </p:nvPr>
        </p:nvSpPr>
        <p:spPr/>
        <p:txBody>
          <a:bodyPr/>
          <a:lstStyle/>
          <a:p>
            <a:pPr algn="ctr"/>
            <a:r>
              <a:rPr lang="en-US" sz="7200" dirty="0">
                <a:solidFill>
                  <a:srgbClr val="FFFF00"/>
                </a:solidFill>
              </a:rPr>
              <a:t>Umbilical Cord &amp; Amniotic Fluid</a:t>
            </a:r>
          </a:p>
        </p:txBody>
      </p:sp>
      <p:sp>
        <p:nvSpPr>
          <p:cNvPr id="5" name="Text Placeholder 4">
            <a:extLst>
              <a:ext uri="{FF2B5EF4-FFF2-40B4-BE49-F238E27FC236}">
                <a16:creationId xmlns:a16="http://schemas.microsoft.com/office/drawing/2014/main" id="{50512B0A-4127-4845-8CDE-2B57BC480F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834177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5DFCD-490D-4EDD-A28F-C5FF9EE7102C}"/>
              </a:ext>
            </a:extLst>
          </p:cNvPr>
          <p:cNvSpPr>
            <a:spLocks noGrp="1"/>
          </p:cNvSpPr>
          <p:nvPr>
            <p:ph type="title"/>
          </p:nvPr>
        </p:nvSpPr>
        <p:spPr/>
        <p:txBody>
          <a:bodyPr/>
          <a:lstStyle/>
          <a:p>
            <a:pPr algn="ctr"/>
            <a:r>
              <a:rPr lang="en-US" dirty="0">
                <a:solidFill>
                  <a:srgbClr val="FFFF00"/>
                </a:solidFill>
              </a:rPr>
              <a:t>Umbilical Cord</a:t>
            </a:r>
          </a:p>
        </p:txBody>
      </p:sp>
      <p:pic>
        <p:nvPicPr>
          <p:cNvPr id="8" name="Content Placeholder 7">
            <a:extLst>
              <a:ext uri="{FF2B5EF4-FFF2-40B4-BE49-F238E27FC236}">
                <a16:creationId xmlns:a16="http://schemas.microsoft.com/office/drawing/2014/main" id="{F0A6449D-7943-412C-8F01-8D1E26B6295D}"/>
              </a:ext>
            </a:extLst>
          </p:cNvPr>
          <p:cNvPicPr>
            <a:picLocks noGrp="1" noChangeAspect="1"/>
          </p:cNvPicPr>
          <p:nvPr>
            <p:ph idx="1"/>
          </p:nvPr>
        </p:nvPicPr>
        <p:blipFill>
          <a:blip r:embed="rId3"/>
          <a:stretch>
            <a:fillRect/>
          </a:stretch>
        </p:blipFill>
        <p:spPr>
          <a:xfrm>
            <a:off x="760412" y="1930400"/>
            <a:ext cx="4740926" cy="4267200"/>
          </a:xfrm>
        </p:spPr>
      </p:pic>
      <p:sp>
        <p:nvSpPr>
          <p:cNvPr id="6" name="Content Placeholder 5">
            <a:extLst>
              <a:ext uri="{FF2B5EF4-FFF2-40B4-BE49-F238E27FC236}">
                <a16:creationId xmlns:a16="http://schemas.microsoft.com/office/drawing/2014/main" id="{20EDA78B-6DBC-44D2-A8E2-7D0419130358}"/>
              </a:ext>
            </a:extLst>
          </p:cNvPr>
          <p:cNvSpPr>
            <a:spLocks noGrp="1"/>
          </p:cNvSpPr>
          <p:nvPr>
            <p:ph idx="2"/>
          </p:nvPr>
        </p:nvSpPr>
        <p:spPr>
          <a:xfrm>
            <a:off x="5713412" y="1905000"/>
            <a:ext cx="6019799" cy="4267200"/>
          </a:xfrm>
        </p:spPr>
        <p:txBody>
          <a:bodyPr>
            <a:normAutofit/>
          </a:bodyPr>
          <a:lstStyle/>
          <a:p>
            <a:r>
              <a:rPr lang="en-US" sz="3600" dirty="0">
                <a:solidFill>
                  <a:schemeClr val="accent1"/>
                </a:solidFill>
              </a:rPr>
              <a:t>Two arteries and one vein suspended in Wharton’s jelly</a:t>
            </a:r>
          </a:p>
          <a:p>
            <a:r>
              <a:rPr lang="en-US" sz="3600" dirty="0"/>
              <a:t>50-60 cm in length</a:t>
            </a:r>
          </a:p>
          <a:p>
            <a:r>
              <a:rPr lang="en-US" sz="3600" dirty="0"/>
              <a:t>2 cm wide</a:t>
            </a:r>
          </a:p>
        </p:txBody>
      </p:sp>
    </p:spTree>
    <p:extLst>
      <p:ext uri="{BB962C8B-B14F-4D97-AF65-F5344CB8AC3E}">
        <p14:creationId xmlns:p14="http://schemas.microsoft.com/office/powerpoint/2010/main" val="114936088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CB27-16BB-40A5-B686-5986CD0AEB0C}"/>
              </a:ext>
            </a:extLst>
          </p:cNvPr>
          <p:cNvSpPr>
            <a:spLocks noGrp="1"/>
          </p:cNvSpPr>
          <p:nvPr>
            <p:ph type="title"/>
          </p:nvPr>
        </p:nvSpPr>
        <p:spPr/>
        <p:txBody>
          <a:bodyPr/>
          <a:lstStyle/>
          <a:p>
            <a:pPr algn="ctr"/>
            <a:r>
              <a:rPr lang="en-US" dirty="0">
                <a:solidFill>
                  <a:srgbClr val="FFFF00"/>
                </a:solidFill>
              </a:rPr>
              <a:t>Amniotic Fluid</a:t>
            </a:r>
          </a:p>
        </p:txBody>
      </p:sp>
      <p:sp>
        <p:nvSpPr>
          <p:cNvPr id="3" name="Content Placeholder 2">
            <a:extLst>
              <a:ext uri="{FF2B5EF4-FFF2-40B4-BE49-F238E27FC236}">
                <a16:creationId xmlns:a16="http://schemas.microsoft.com/office/drawing/2014/main" id="{49EDE24F-0B84-429A-B3A0-5862F3A1143F}"/>
              </a:ext>
            </a:extLst>
          </p:cNvPr>
          <p:cNvSpPr>
            <a:spLocks noGrp="1"/>
          </p:cNvSpPr>
          <p:nvPr>
            <p:ph idx="1"/>
          </p:nvPr>
        </p:nvSpPr>
        <p:spPr>
          <a:xfrm>
            <a:off x="261764" y="1600200"/>
            <a:ext cx="11737304" cy="5181600"/>
          </a:xfrm>
        </p:spPr>
        <p:txBody>
          <a:bodyPr>
            <a:noAutofit/>
          </a:bodyPr>
          <a:lstStyle/>
          <a:p>
            <a:r>
              <a:rPr lang="en-US" sz="2000" dirty="0"/>
              <a:t>Protective fluid within the amniotic sac that </a:t>
            </a:r>
            <a:r>
              <a:rPr lang="en-US" sz="2000" dirty="0">
                <a:solidFill>
                  <a:schemeClr val="accent1"/>
                </a:solidFill>
              </a:rPr>
              <a:t>cushions the fetus, prevents adherence of the fetus to the amnion, and serves as a transport medium for nutrients and metabolites and aids in lung maturation.</a:t>
            </a:r>
          </a:p>
          <a:p>
            <a:r>
              <a:rPr lang="en-US" sz="2000" dirty="0"/>
              <a:t>Initially secreted by the amnion, but by the 10th week it is mainly a transudate of the fetal serum via the skin and umbilical cord.</a:t>
            </a:r>
          </a:p>
          <a:p>
            <a:r>
              <a:rPr lang="en-US" sz="2000" dirty="0"/>
              <a:t>&gt; 16 weeks’ gestation, fetal skin becomes impermeable to water and the net increase in amniotic fluid is through a small imbalance between the contributions of fluid through the kidneys and lung fluids and removal by fetal swallowing.</a:t>
            </a:r>
          </a:p>
          <a:p>
            <a:r>
              <a:rPr lang="en-US" sz="2000" dirty="0"/>
              <a:t>Composition (initially a clear liquid)</a:t>
            </a:r>
          </a:p>
          <a:p>
            <a:pPr lvl="3"/>
            <a:r>
              <a:rPr lang="en-US" sz="2000" dirty="0"/>
              <a:t>Amount: approx. 850–1500 mL by the end of pregnancy (the amniotic fluid is completely exchanged every 3 hours)</a:t>
            </a:r>
          </a:p>
          <a:p>
            <a:pPr lvl="3"/>
            <a:r>
              <a:rPr lang="en-US" sz="2000" dirty="0"/>
              <a:t>pH: 7–7.5 (slightly alkaline)</a:t>
            </a:r>
          </a:p>
          <a:p>
            <a:pPr lvl="3"/>
            <a:r>
              <a:rPr lang="en-US" sz="2000" dirty="0"/>
              <a:t>Proteins, glucose, urea</a:t>
            </a:r>
          </a:p>
          <a:p>
            <a:pPr lvl="3"/>
            <a:r>
              <a:rPr lang="en-US" sz="2000" dirty="0"/>
              <a:t>Hair, dead skin, sebum</a:t>
            </a:r>
          </a:p>
          <a:p>
            <a:pPr lvl="3"/>
            <a:r>
              <a:rPr lang="en-US" sz="2000" dirty="0"/>
              <a:t>Fetal urine (after first trimester)</a:t>
            </a:r>
          </a:p>
          <a:p>
            <a:endParaRPr lang="en-US" sz="2000" dirty="0"/>
          </a:p>
        </p:txBody>
      </p:sp>
    </p:spTree>
    <p:extLst>
      <p:ext uri="{BB962C8B-B14F-4D97-AF65-F5344CB8AC3E}">
        <p14:creationId xmlns:p14="http://schemas.microsoft.com/office/powerpoint/2010/main" val="61745464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023FC-9111-45DA-8D08-7B83EE4ADA3F}"/>
              </a:ext>
            </a:extLst>
          </p:cNvPr>
          <p:cNvSpPr>
            <a:spLocks noGrp="1"/>
          </p:cNvSpPr>
          <p:nvPr>
            <p:ph type="title"/>
          </p:nvPr>
        </p:nvSpPr>
        <p:spPr/>
        <p:txBody>
          <a:bodyPr/>
          <a:lstStyle/>
          <a:p>
            <a:pPr algn="ctr"/>
            <a:r>
              <a:rPr lang="en-US" sz="7200" dirty="0">
                <a:solidFill>
                  <a:srgbClr val="FFFF00"/>
                </a:solidFill>
              </a:rPr>
              <a:t>Maternal Adaptations to Pregnancy</a:t>
            </a:r>
          </a:p>
        </p:txBody>
      </p:sp>
      <p:sp>
        <p:nvSpPr>
          <p:cNvPr id="5" name="Text Placeholder 4">
            <a:extLst>
              <a:ext uri="{FF2B5EF4-FFF2-40B4-BE49-F238E27FC236}">
                <a16:creationId xmlns:a16="http://schemas.microsoft.com/office/drawing/2014/main" id="{747FBFB4-649F-438B-B559-4BBFB6E591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42060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BF4F7C-828F-46C5-9CA2-55E9D51F7FD7}"/>
              </a:ext>
            </a:extLst>
          </p:cNvPr>
          <p:cNvSpPr>
            <a:spLocks noGrp="1"/>
          </p:cNvSpPr>
          <p:nvPr>
            <p:ph idx="4294967295"/>
          </p:nvPr>
        </p:nvSpPr>
        <p:spPr>
          <a:xfrm>
            <a:off x="379412" y="1295400"/>
            <a:ext cx="5486400" cy="4648200"/>
          </a:xfrm>
        </p:spPr>
        <p:txBody>
          <a:bodyPr>
            <a:normAutofit/>
          </a:bodyPr>
          <a:lstStyle/>
          <a:p>
            <a:pPr eaLnBrk="1" hangingPunct="1"/>
            <a:r>
              <a:rPr lang="en-US" altLang="en-US" sz="2800" dirty="0"/>
              <a:t>Starts early in pregnancy</a:t>
            </a:r>
          </a:p>
          <a:p>
            <a:pPr eaLnBrk="1" hangingPunct="1"/>
            <a:r>
              <a:rPr lang="en-US" altLang="en-US" sz="2800" dirty="0"/>
              <a:t>Progressive</a:t>
            </a:r>
          </a:p>
          <a:p>
            <a:pPr eaLnBrk="1" hangingPunct="1"/>
            <a:r>
              <a:rPr lang="en-US" altLang="en-US" sz="2800" dirty="0">
                <a:solidFill>
                  <a:srgbClr val="FFFF00"/>
                </a:solidFill>
              </a:rPr>
              <a:t>Every system affected!</a:t>
            </a:r>
          </a:p>
          <a:p>
            <a:pPr eaLnBrk="1" hangingPunct="1"/>
            <a:r>
              <a:rPr lang="en-US" altLang="en-US" sz="2800" dirty="0"/>
              <a:t>Knowledge of normality helps in the care </a:t>
            </a:r>
          </a:p>
          <a:p>
            <a:endParaRPr lang="en-US" sz="2800" dirty="0"/>
          </a:p>
        </p:txBody>
      </p:sp>
      <p:sp>
        <p:nvSpPr>
          <p:cNvPr id="6" name="Content Placeholder 5">
            <a:extLst>
              <a:ext uri="{FF2B5EF4-FFF2-40B4-BE49-F238E27FC236}">
                <a16:creationId xmlns:a16="http://schemas.microsoft.com/office/drawing/2014/main" id="{85942E82-710E-4000-B77F-7A35543917E5}"/>
              </a:ext>
            </a:extLst>
          </p:cNvPr>
          <p:cNvSpPr>
            <a:spLocks noGrp="1"/>
          </p:cNvSpPr>
          <p:nvPr>
            <p:ph idx="4294967295"/>
          </p:nvPr>
        </p:nvSpPr>
        <p:spPr>
          <a:xfrm>
            <a:off x="5456720" y="1295400"/>
            <a:ext cx="6704013" cy="4495800"/>
          </a:xfrm>
        </p:spPr>
        <p:txBody>
          <a:bodyPr>
            <a:noAutofit/>
          </a:bodyPr>
          <a:lstStyle/>
          <a:p>
            <a:pPr eaLnBrk="1" hangingPunct="1"/>
            <a:r>
              <a:rPr lang="en-US" altLang="en-US" sz="3200" dirty="0">
                <a:solidFill>
                  <a:srgbClr val="92D050"/>
                </a:solidFill>
              </a:rPr>
              <a:t>Factors influencing adaptation/ reversal:</a:t>
            </a:r>
          </a:p>
          <a:p>
            <a:pPr lvl="1"/>
            <a:r>
              <a:rPr lang="en-US" altLang="en-US" sz="2800" dirty="0"/>
              <a:t>Age</a:t>
            </a:r>
          </a:p>
          <a:p>
            <a:pPr lvl="1"/>
            <a:r>
              <a:rPr lang="en-US" altLang="en-US" sz="2800" dirty="0"/>
              <a:t>Parity</a:t>
            </a:r>
          </a:p>
          <a:p>
            <a:pPr lvl="1"/>
            <a:r>
              <a:rPr lang="en-US" altLang="en-US" sz="2800" dirty="0"/>
              <a:t>Previous experience (obstetric)</a:t>
            </a:r>
          </a:p>
          <a:p>
            <a:pPr lvl="1"/>
            <a:r>
              <a:rPr lang="en-US" altLang="en-US" sz="2800" dirty="0"/>
              <a:t>BMI</a:t>
            </a:r>
          </a:p>
          <a:p>
            <a:pPr lvl="1"/>
            <a:r>
              <a:rPr lang="en-US" altLang="en-US" sz="2800" dirty="0"/>
              <a:t>Comorbidities</a:t>
            </a:r>
          </a:p>
          <a:p>
            <a:pPr lvl="1"/>
            <a:r>
              <a:rPr lang="en-US" altLang="en-US" sz="2800" dirty="0"/>
              <a:t>Socio-economic factors</a:t>
            </a:r>
          </a:p>
          <a:p>
            <a:pPr lvl="1"/>
            <a:r>
              <a:rPr lang="en-US" altLang="en-US" sz="2800" dirty="0"/>
              <a:t>Ethnic, geographic, climactic variables</a:t>
            </a:r>
          </a:p>
          <a:p>
            <a:pPr lvl="1"/>
            <a:r>
              <a:rPr lang="en-US" altLang="en-US" sz="2800" dirty="0"/>
              <a:t>No. and size of conceptus</a:t>
            </a:r>
          </a:p>
          <a:p>
            <a:endParaRPr lang="en-US" sz="2800" dirty="0"/>
          </a:p>
        </p:txBody>
      </p:sp>
    </p:spTree>
    <p:extLst>
      <p:ext uri="{BB962C8B-B14F-4D97-AF65-F5344CB8AC3E}">
        <p14:creationId xmlns:p14="http://schemas.microsoft.com/office/powerpoint/2010/main" val="242084347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CAF0B8-7F13-4491-A733-6A392E8377BB}"/>
              </a:ext>
            </a:extLst>
          </p:cNvPr>
          <p:cNvPicPr>
            <a:picLocks noChangeAspect="1"/>
          </p:cNvPicPr>
          <p:nvPr/>
        </p:nvPicPr>
        <p:blipFill rotWithShape="1">
          <a:blip r:embed="rId3"/>
          <a:srcRect l="3112" t="22215" r="8114"/>
          <a:stretch/>
        </p:blipFill>
        <p:spPr>
          <a:xfrm>
            <a:off x="303212" y="228600"/>
            <a:ext cx="11811000" cy="6629400"/>
          </a:xfrm>
          <a:prstGeom prst="rect">
            <a:avLst/>
          </a:prstGeom>
        </p:spPr>
      </p:pic>
    </p:spTree>
    <p:extLst>
      <p:ext uri="{BB962C8B-B14F-4D97-AF65-F5344CB8AC3E}">
        <p14:creationId xmlns:p14="http://schemas.microsoft.com/office/powerpoint/2010/main" val="226941893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E714D-49DC-4F72-978A-F92846B5897A}"/>
              </a:ext>
            </a:extLst>
          </p:cNvPr>
          <p:cNvPicPr>
            <a:picLocks noChangeAspect="1"/>
          </p:cNvPicPr>
          <p:nvPr/>
        </p:nvPicPr>
        <p:blipFill rotWithShape="1">
          <a:blip r:embed="rId3"/>
          <a:srcRect l="13115" t="26660" r="13741" b="2210"/>
          <a:stretch/>
        </p:blipFill>
        <p:spPr>
          <a:xfrm>
            <a:off x="150813" y="152400"/>
            <a:ext cx="12038012" cy="6705599"/>
          </a:xfrm>
          <a:prstGeom prst="rect">
            <a:avLst/>
          </a:prstGeom>
        </p:spPr>
      </p:pic>
    </p:spTree>
    <p:extLst>
      <p:ext uri="{BB962C8B-B14F-4D97-AF65-F5344CB8AC3E}">
        <p14:creationId xmlns:p14="http://schemas.microsoft.com/office/powerpoint/2010/main" val="55884940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931B-846C-4403-882B-CB5ECF53190F}"/>
              </a:ext>
            </a:extLst>
          </p:cNvPr>
          <p:cNvSpPr>
            <a:spLocks noGrp="1"/>
          </p:cNvSpPr>
          <p:nvPr>
            <p:ph type="title"/>
          </p:nvPr>
        </p:nvSpPr>
        <p:spPr/>
        <p:txBody>
          <a:bodyPr/>
          <a:lstStyle/>
          <a:p>
            <a:pPr algn="ctr"/>
            <a:r>
              <a:rPr lang="en-US" dirty="0">
                <a:solidFill>
                  <a:srgbClr val="FFFF00"/>
                </a:solidFill>
              </a:rPr>
              <a:t>What is Pregnancy?</a:t>
            </a:r>
          </a:p>
        </p:txBody>
      </p:sp>
      <p:sp>
        <p:nvSpPr>
          <p:cNvPr id="3" name="Content Placeholder 2">
            <a:extLst>
              <a:ext uri="{FF2B5EF4-FFF2-40B4-BE49-F238E27FC236}">
                <a16:creationId xmlns:a16="http://schemas.microsoft.com/office/drawing/2014/main" id="{624EEB9E-F491-41B6-8641-249A8FE1319B}"/>
              </a:ext>
            </a:extLst>
          </p:cNvPr>
          <p:cNvSpPr>
            <a:spLocks noGrp="1"/>
          </p:cNvSpPr>
          <p:nvPr>
            <p:ph idx="1"/>
          </p:nvPr>
        </p:nvSpPr>
        <p:spPr>
          <a:xfrm>
            <a:off x="273376" y="1676400"/>
            <a:ext cx="11725691" cy="4495800"/>
          </a:xfrm>
        </p:spPr>
        <p:txBody>
          <a:bodyPr/>
          <a:lstStyle/>
          <a:p>
            <a:r>
              <a:rPr lang="en-US" dirty="0"/>
              <a:t>The period in which a fetus develops inside a woman's womb or uterus. </a:t>
            </a:r>
          </a:p>
          <a:p>
            <a:r>
              <a:rPr lang="en-US" dirty="0"/>
              <a:t>Usually lasts about 40 weeks, or just over 9 months, as measured from the last menstrual period to delivery</a:t>
            </a:r>
          </a:p>
          <a:p>
            <a:r>
              <a:rPr lang="en-US" dirty="0"/>
              <a:t>It begins with </a:t>
            </a:r>
            <a:r>
              <a:rPr lang="en-US" dirty="0">
                <a:solidFill>
                  <a:schemeClr val="accent1">
                    <a:lumMod val="75000"/>
                  </a:schemeClr>
                </a:solidFill>
              </a:rPr>
              <a:t>fertilization and implantation</a:t>
            </a:r>
            <a:r>
              <a:rPr lang="en-US" dirty="0"/>
              <a:t>.</a:t>
            </a:r>
          </a:p>
        </p:txBody>
      </p:sp>
    </p:spTree>
    <p:extLst>
      <p:ext uri="{BB962C8B-B14F-4D97-AF65-F5344CB8AC3E}">
        <p14:creationId xmlns:p14="http://schemas.microsoft.com/office/powerpoint/2010/main" val="154448628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AC9CA3-D560-41CD-9355-577FC1C26D96}"/>
              </a:ext>
            </a:extLst>
          </p:cNvPr>
          <p:cNvPicPr>
            <a:picLocks noChangeAspect="1"/>
          </p:cNvPicPr>
          <p:nvPr/>
        </p:nvPicPr>
        <p:blipFill rotWithShape="1">
          <a:blip r:embed="rId3"/>
          <a:srcRect l="12491" t="26660" r="13114" b="16658"/>
          <a:stretch/>
        </p:blipFill>
        <p:spPr>
          <a:xfrm>
            <a:off x="150812" y="228600"/>
            <a:ext cx="11963401" cy="6553199"/>
          </a:xfrm>
          <a:prstGeom prst="rect">
            <a:avLst/>
          </a:prstGeom>
        </p:spPr>
      </p:pic>
    </p:spTree>
    <p:extLst>
      <p:ext uri="{BB962C8B-B14F-4D97-AF65-F5344CB8AC3E}">
        <p14:creationId xmlns:p14="http://schemas.microsoft.com/office/powerpoint/2010/main" val="106868618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D505-506F-4757-87B2-617A918D12BF}"/>
              </a:ext>
            </a:extLst>
          </p:cNvPr>
          <p:cNvSpPr>
            <a:spLocks noGrp="1"/>
          </p:cNvSpPr>
          <p:nvPr>
            <p:ph type="title"/>
          </p:nvPr>
        </p:nvSpPr>
        <p:spPr/>
        <p:txBody>
          <a:bodyPr/>
          <a:lstStyle/>
          <a:p>
            <a:pPr algn="ctr"/>
            <a:r>
              <a:rPr lang="en-US" dirty="0">
                <a:solidFill>
                  <a:srgbClr val="FFFF00"/>
                </a:solidFill>
              </a:rPr>
              <a:t>Immune Tolerance</a:t>
            </a:r>
          </a:p>
        </p:txBody>
      </p:sp>
      <p:sp>
        <p:nvSpPr>
          <p:cNvPr id="3" name="Content Placeholder 2">
            <a:extLst>
              <a:ext uri="{FF2B5EF4-FFF2-40B4-BE49-F238E27FC236}">
                <a16:creationId xmlns:a16="http://schemas.microsoft.com/office/drawing/2014/main" id="{43372D78-CCBF-411D-99A0-87D1F4C308B4}"/>
              </a:ext>
            </a:extLst>
          </p:cNvPr>
          <p:cNvSpPr>
            <a:spLocks noGrp="1"/>
          </p:cNvSpPr>
          <p:nvPr>
            <p:ph idx="1"/>
          </p:nvPr>
        </p:nvSpPr>
        <p:spPr>
          <a:xfrm>
            <a:off x="261764" y="1905000"/>
            <a:ext cx="11737304" cy="4800600"/>
          </a:xfrm>
        </p:spPr>
        <p:txBody>
          <a:bodyPr>
            <a:normAutofit lnSpcReduction="10000"/>
          </a:bodyPr>
          <a:lstStyle/>
          <a:p>
            <a:r>
              <a:rPr lang="en-US" dirty="0"/>
              <a:t>The fetus is genetically dissimilar to the mother, it should provoke an immune response</a:t>
            </a:r>
          </a:p>
          <a:p>
            <a:r>
              <a:rPr lang="en-US" dirty="0"/>
              <a:t>Immune tolerance- process by which both cell mediated and, to a lesser extent, humoral immunity are reduced</a:t>
            </a:r>
          </a:p>
          <a:p>
            <a:r>
              <a:rPr lang="en-US" dirty="0"/>
              <a:t>This allows normal development of the conceptus</a:t>
            </a:r>
          </a:p>
          <a:p>
            <a:r>
              <a:rPr lang="en-US" dirty="0"/>
              <a:t>Failure may result in pregnancy loss, or in other pathology, such as pre-eclampsia</a:t>
            </a:r>
          </a:p>
          <a:p>
            <a:endParaRPr lang="en-US" dirty="0"/>
          </a:p>
        </p:txBody>
      </p:sp>
    </p:spTree>
    <p:extLst>
      <p:ext uri="{BB962C8B-B14F-4D97-AF65-F5344CB8AC3E}">
        <p14:creationId xmlns:p14="http://schemas.microsoft.com/office/powerpoint/2010/main" val="291639734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8CF39-0D3E-4C7B-B8AE-8ABA6E404FA5}"/>
              </a:ext>
            </a:extLst>
          </p:cNvPr>
          <p:cNvPicPr>
            <a:picLocks noChangeAspect="1"/>
          </p:cNvPicPr>
          <p:nvPr/>
        </p:nvPicPr>
        <p:blipFill>
          <a:blip r:embed="rId3">
            <a:alphaModFix amt="70000"/>
          </a:blip>
          <a:stretch>
            <a:fillRect/>
          </a:stretch>
        </p:blipFill>
        <p:spPr>
          <a:xfrm>
            <a:off x="7616825" y="1905000"/>
            <a:ext cx="4572000" cy="3733800"/>
          </a:xfrm>
          <a:prstGeom prst="rect">
            <a:avLst/>
          </a:prstGeom>
        </p:spPr>
      </p:pic>
      <p:sp>
        <p:nvSpPr>
          <p:cNvPr id="2" name="Title 1">
            <a:extLst>
              <a:ext uri="{FF2B5EF4-FFF2-40B4-BE49-F238E27FC236}">
                <a16:creationId xmlns:a16="http://schemas.microsoft.com/office/drawing/2014/main" id="{8F9254F1-B1E9-4471-BD8C-141718DDD7F6}"/>
              </a:ext>
            </a:extLst>
          </p:cNvPr>
          <p:cNvSpPr>
            <a:spLocks noGrp="1"/>
          </p:cNvSpPr>
          <p:nvPr>
            <p:ph type="title"/>
          </p:nvPr>
        </p:nvSpPr>
        <p:spPr/>
        <p:txBody>
          <a:bodyPr/>
          <a:lstStyle/>
          <a:p>
            <a:pPr algn="ctr"/>
            <a:r>
              <a:rPr lang="en-US" dirty="0">
                <a:solidFill>
                  <a:srgbClr val="FFFF00"/>
                </a:solidFill>
              </a:rPr>
              <a:t>Maternal Tolerance</a:t>
            </a:r>
          </a:p>
        </p:txBody>
      </p:sp>
      <p:sp>
        <p:nvSpPr>
          <p:cNvPr id="3" name="Content Placeholder 2">
            <a:extLst>
              <a:ext uri="{FF2B5EF4-FFF2-40B4-BE49-F238E27FC236}">
                <a16:creationId xmlns:a16="http://schemas.microsoft.com/office/drawing/2014/main" id="{B6D6E791-985E-4D51-BBAE-89D768B60805}"/>
              </a:ext>
            </a:extLst>
          </p:cNvPr>
          <p:cNvSpPr>
            <a:spLocks noGrp="1"/>
          </p:cNvSpPr>
          <p:nvPr>
            <p:ph idx="1"/>
          </p:nvPr>
        </p:nvSpPr>
        <p:spPr>
          <a:xfrm>
            <a:off x="303211" y="1828800"/>
            <a:ext cx="7313614" cy="4876800"/>
          </a:xfrm>
        </p:spPr>
        <p:txBody>
          <a:bodyPr>
            <a:normAutofit/>
          </a:bodyPr>
          <a:lstStyle/>
          <a:p>
            <a:r>
              <a:rPr lang="en-US" sz="2800" dirty="0"/>
              <a:t>Hollow viscera tend to automatically contract to clear an obstruction. E.g. cholecystitis, ureteric colic.</a:t>
            </a:r>
          </a:p>
          <a:p>
            <a:r>
              <a:rPr lang="en-US" sz="2800" dirty="0"/>
              <a:t>Progesterone, produced by the placenta, causes relaxation of the uterine muscle</a:t>
            </a:r>
          </a:p>
          <a:p>
            <a:r>
              <a:rPr lang="en-US" sz="2800" dirty="0"/>
              <a:t>Thus, it facilitates the physical expansion of the uterus up until term</a:t>
            </a:r>
          </a:p>
          <a:p>
            <a:endParaRPr lang="en-US" sz="2800" dirty="0"/>
          </a:p>
        </p:txBody>
      </p:sp>
    </p:spTree>
    <p:extLst>
      <p:ext uri="{BB962C8B-B14F-4D97-AF65-F5344CB8AC3E}">
        <p14:creationId xmlns:p14="http://schemas.microsoft.com/office/powerpoint/2010/main" val="60789315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04562C-305F-49DA-93A6-FBFAB17F6147}"/>
              </a:ext>
            </a:extLst>
          </p:cNvPr>
          <p:cNvSpPr txBox="1"/>
          <p:nvPr/>
        </p:nvSpPr>
        <p:spPr>
          <a:xfrm>
            <a:off x="3388468" y="1981200"/>
            <a:ext cx="8610600" cy="3472617"/>
          </a:xfrm>
          <a:prstGeom prst="rect">
            <a:avLst/>
          </a:prstGeom>
          <a:noFill/>
        </p:spPr>
        <p:txBody>
          <a:bodyPr wrap="square">
            <a:spAutoFit/>
          </a:bodyPr>
          <a:lstStyle/>
          <a:p>
            <a:r>
              <a:rPr lang="en-US" sz="2800" dirty="0"/>
              <a:t>The recommendations are determined by the BMI prior to the pregnancy:</a:t>
            </a:r>
          </a:p>
          <a:p>
            <a:pPr marL="914400" lvl="1" indent="-457200">
              <a:lnSpc>
                <a:spcPct val="150000"/>
              </a:lnSpc>
              <a:buFont typeface="Wingdings" panose="05000000000000000000" pitchFamily="2" charset="2"/>
              <a:buChar char="§"/>
            </a:pPr>
            <a:r>
              <a:rPr lang="en-US" sz="2800" dirty="0"/>
              <a:t>BMI &lt; 18.5 (underweight): 28–40 </a:t>
            </a:r>
            <a:r>
              <a:rPr lang="en-US" sz="2800" dirty="0" err="1"/>
              <a:t>lb</a:t>
            </a:r>
            <a:r>
              <a:rPr lang="en-US" sz="2800" dirty="0"/>
              <a:t> (12–18 kg)</a:t>
            </a:r>
          </a:p>
          <a:p>
            <a:pPr marL="914400" lvl="1" indent="-457200">
              <a:lnSpc>
                <a:spcPct val="150000"/>
              </a:lnSpc>
              <a:buFont typeface="Wingdings" panose="05000000000000000000" pitchFamily="2" charset="2"/>
              <a:buChar char="§"/>
            </a:pPr>
            <a:r>
              <a:rPr lang="en-US" sz="2800" dirty="0"/>
              <a:t>BMI 18.5–24.9 (normal weight): 25–35 </a:t>
            </a:r>
            <a:r>
              <a:rPr lang="en-US" sz="2800" dirty="0" err="1"/>
              <a:t>lb</a:t>
            </a:r>
            <a:r>
              <a:rPr lang="en-US" sz="2800" dirty="0"/>
              <a:t> (11–16 kg)</a:t>
            </a:r>
          </a:p>
          <a:p>
            <a:pPr marL="914400" lvl="1" indent="-457200">
              <a:lnSpc>
                <a:spcPct val="150000"/>
              </a:lnSpc>
              <a:buFont typeface="Wingdings" panose="05000000000000000000" pitchFamily="2" charset="2"/>
              <a:buChar char="§"/>
            </a:pPr>
            <a:r>
              <a:rPr lang="en-US" sz="2800" dirty="0"/>
              <a:t>BMI 25–29.9 (overweight): 15–25 </a:t>
            </a:r>
            <a:r>
              <a:rPr lang="en-US" sz="2800" dirty="0" err="1"/>
              <a:t>lb</a:t>
            </a:r>
            <a:r>
              <a:rPr lang="en-US" sz="2800" dirty="0"/>
              <a:t> (7–11 kg) </a:t>
            </a:r>
          </a:p>
          <a:p>
            <a:pPr marL="914400" lvl="1" indent="-457200">
              <a:lnSpc>
                <a:spcPct val="150000"/>
              </a:lnSpc>
              <a:buFont typeface="Wingdings" panose="05000000000000000000" pitchFamily="2" charset="2"/>
              <a:buChar char="§"/>
            </a:pPr>
            <a:r>
              <a:rPr lang="en-US" sz="2800" dirty="0"/>
              <a:t>BMI ≥ 30 (obese): 11–20 </a:t>
            </a:r>
            <a:r>
              <a:rPr lang="en-US" sz="2800" dirty="0" err="1"/>
              <a:t>lb</a:t>
            </a:r>
            <a:r>
              <a:rPr lang="en-US" sz="2800" dirty="0"/>
              <a:t> (5–9 kg)</a:t>
            </a:r>
          </a:p>
        </p:txBody>
      </p:sp>
      <p:sp>
        <p:nvSpPr>
          <p:cNvPr id="4" name="Title 3">
            <a:extLst>
              <a:ext uri="{FF2B5EF4-FFF2-40B4-BE49-F238E27FC236}">
                <a16:creationId xmlns:a16="http://schemas.microsoft.com/office/drawing/2014/main" id="{ADD50607-AF1D-435A-8D2E-4216777B9392}"/>
              </a:ext>
            </a:extLst>
          </p:cNvPr>
          <p:cNvSpPr>
            <a:spLocks noGrp="1"/>
          </p:cNvSpPr>
          <p:nvPr>
            <p:ph type="title"/>
          </p:nvPr>
        </p:nvSpPr>
        <p:spPr/>
        <p:txBody>
          <a:bodyPr/>
          <a:lstStyle/>
          <a:p>
            <a:pPr algn="ctr"/>
            <a:r>
              <a:rPr lang="en-US" dirty="0">
                <a:solidFill>
                  <a:srgbClr val="FFFF00"/>
                </a:solidFill>
              </a:rPr>
              <a:t>Weight Gain During Pregnancy</a:t>
            </a:r>
          </a:p>
        </p:txBody>
      </p:sp>
      <p:pic>
        <p:nvPicPr>
          <p:cNvPr id="2" name="Picture 1">
            <a:extLst>
              <a:ext uri="{FF2B5EF4-FFF2-40B4-BE49-F238E27FC236}">
                <a16:creationId xmlns:a16="http://schemas.microsoft.com/office/drawing/2014/main" id="{7868DCB6-6904-42BD-997F-F26B1A644856}"/>
              </a:ext>
            </a:extLst>
          </p:cNvPr>
          <p:cNvPicPr>
            <a:picLocks noChangeAspect="1"/>
          </p:cNvPicPr>
          <p:nvPr/>
        </p:nvPicPr>
        <p:blipFill>
          <a:blip r:embed="rId3"/>
          <a:stretch>
            <a:fillRect/>
          </a:stretch>
        </p:blipFill>
        <p:spPr>
          <a:xfrm>
            <a:off x="35282" y="1828800"/>
            <a:ext cx="3163529" cy="3276600"/>
          </a:xfrm>
          <a:prstGeom prst="rect">
            <a:avLst/>
          </a:prstGeom>
        </p:spPr>
      </p:pic>
    </p:spTree>
    <p:extLst>
      <p:ext uri="{BB962C8B-B14F-4D97-AF65-F5344CB8AC3E}">
        <p14:creationId xmlns:p14="http://schemas.microsoft.com/office/powerpoint/2010/main" val="319533750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F6CD-2521-438A-8BCA-A8A19DCB8342}"/>
              </a:ext>
            </a:extLst>
          </p:cNvPr>
          <p:cNvSpPr>
            <a:spLocks noGrp="1"/>
          </p:cNvSpPr>
          <p:nvPr>
            <p:ph type="title" idx="4294967295"/>
          </p:nvPr>
        </p:nvSpPr>
        <p:spPr>
          <a:xfrm>
            <a:off x="452438" y="36443"/>
            <a:ext cx="11736387" cy="563562"/>
          </a:xfrm>
        </p:spPr>
        <p:txBody>
          <a:bodyPr/>
          <a:lstStyle/>
          <a:p>
            <a:pPr algn="ctr"/>
            <a:r>
              <a:rPr lang="en-US" dirty="0">
                <a:solidFill>
                  <a:srgbClr val="FFFF00"/>
                </a:solidFill>
              </a:rPr>
              <a:t>Case History</a:t>
            </a:r>
          </a:p>
        </p:txBody>
      </p:sp>
      <p:pic>
        <p:nvPicPr>
          <p:cNvPr id="5" name="Picture 4">
            <a:extLst>
              <a:ext uri="{FF2B5EF4-FFF2-40B4-BE49-F238E27FC236}">
                <a16:creationId xmlns:a16="http://schemas.microsoft.com/office/drawing/2014/main" id="{8F092259-FF64-46C6-B174-187E8431E3AE}"/>
              </a:ext>
            </a:extLst>
          </p:cNvPr>
          <p:cNvPicPr>
            <a:picLocks noChangeAspect="1"/>
          </p:cNvPicPr>
          <p:nvPr/>
        </p:nvPicPr>
        <p:blipFill rotWithShape="1">
          <a:blip r:embed="rId3"/>
          <a:srcRect l="24994" t="28883" r="29995" b="3992"/>
          <a:stretch/>
        </p:blipFill>
        <p:spPr>
          <a:xfrm>
            <a:off x="1827212" y="679518"/>
            <a:ext cx="9179719" cy="6142039"/>
          </a:xfrm>
          <a:prstGeom prst="rect">
            <a:avLst/>
          </a:prstGeom>
        </p:spPr>
      </p:pic>
    </p:spTree>
    <p:extLst>
      <p:ext uri="{BB962C8B-B14F-4D97-AF65-F5344CB8AC3E}">
        <p14:creationId xmlns:p14="http://schemas.microsoft.com/office/powerpoint/2010/main" val="383247434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44F4-EF31-4CF6-B109-3DD6DCF2091F}"/>
              </a:ext>
            </a:extLst>
          </p:cNvPr>
          <p:cNvSpPr>
            <a:spLocks noGrp="1"/>
          </p:cNvSpPr>
          <p:nvPr>
            <p:ph type="title"/>
          </p:nvPr>
        </p:nvSpPr>
        <p:spPr/>
        <p:txBody>
          <a:bodyPr/>
          <a:lstStyle/>
          <a:p>
            <a:r>
              <a:rPr lang="en-US" dirty="0">
                <a:solidFill>
                  <a:srgbClr val="FFFF00"/>
                </a:solidFill>
              </a:rPr>
              <a:t>Review Question #1</a:t>
            </a:r>
          </a:p>
        </p:txBody>
      </p:sp>
      <p:sp>
        <p:nvSpPr>
          <p:cNvPr id="3" name="Content Placeholder 2">
            <a:extLst>
              <a:ext uri="{FF2B5EF4-FFF2-40B4-BE49-F238E27FC236}">
                <a16:creationId xmlns:a16="http://schemas.microsoft.com/office/drawing/2014/main" id="{00170122-EFB0-41A2-84C4-BF045956AF54}"/>
              </a:ext>
            </a:extLst>
          </p:cNvPr>
          <p:cNvSpPr>
            <a:spLocks noGrp="1"/>
          </p:cNvSpPr>
          <p:nvPr>
            <p:ph idx="1"/>
          </p:nvPr>
        </p:nvSpPr>
        <p:spPr/>
        <p:txBody>
          <a:bodyPr/>
          <a:lstStyle/>
          <a:p>
            <a:pPr marL="742950" indent="-742950">
              <a:buAutoNum type="arabicPeriod"/>
            </a:pPr>
            <a:r>
              <a:rPr lang="en-US" dirty="0"/>
              <a:t>Amniotic fluid</a:t>
            </a:r>
          </a:p>
          <a:p>
            <a:pPr marL="1017270" lvl="1" indent="-742950">
              <a:buFont typeface="+mj-lt"/>
              <a:buAutoNum type="alphaLcParenR"/>
            </a:pPr>
            <a:r>
              <a:rPr lang="en-US" dirty="0"/>
              <a:t>First appears at 12 weeks gestation</a:t>
            </a:r>
          </a:p>
          <a:p>
            <a:pPr marL="1017270" lvl="1" indent="-742950">
              <a:buFont typeface="+mj-lt"/>
              <a:buAutoNum type="alphaLcParenR"/>
            </a:pPr>
            <a:r>
              <a:rPr lang="en-US" dirty="0"/>
              <a:t>Reaches a maximum volume at 38 weeks</a:t>
            </a:r>
          </a:p>
          <a:p>
            <a:pPr marL="1017270" lvl="1" indent="-742950">
              <a:buFont typeface="+mj-lt"/>
              <a:buAutoNum type="alphaLcParenR"/>
            </a:pPr>
            <a:r>
              <a:rPr lang="en-US" dirty="0"/>
              <a:t>Has a composition similar to maternal plasma in early pregnancy</a:t>
            </a:r>
          </a:p>
          <a:p>
            <a:pPr marL="1017270" lvl="1" indent="-742950">
              <a:buFont typeface="+mj-lt"/>
              <a:buAutoNum type="alphaLcParenR"/>
            </a:pPr>
            <a:r>
              <a:rPr lang="en-US" dirty="0"/>
              <a:t>Has an acid pH</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44F4-EF31-4CF6-B109-3DD6DCF2091F}"/>
              </a:ext>
            </a:extLst>
          </p:cNvPr>
          <p:cNvSpPr>
            <a:spLocks noGrp="1"/>
          </p:cNvSpPr>
          <p:nvPr>
            <p:ph type="title"/>
          </p:nvPr>
        </p:nvSpPr>
        <p:spPr>
          <a:xfrm>
            <a:off x="261764" y="304800"/>
            <a:ext cx="11737304" cy="1020762"/>
          </a:xfrm>
        </p:spPr>
        <p:txBody>
          <a:bodyPr/>
          <a:lstStyle/>
          <a:p>
            <a:endParaRPr lang="en-US" dirty="0">
              <a:solidFill>
                <a:srgbClr val="FFFF00"/>
              </a:solidFill>
            </a:endParaRPr>
          </a:p>
        </p:txBody>
      </p:sp>
      <p:sp>
        <p:nvSpPr>
          <p:cNvPr id="3" name="Content Placeholder 2">
            <a:extLst>
              <a:ext uri="{FF2B5EF4-FFF2-40B4-BE49-F238E27FC236}">
                <a16:creationId xmlns:a16="http://schemas.microsoft.com/office/drawing/2014/main" id="{00170122-EFB0-41A2-84C4-BF045956AF54}"/>
              </a:ext>
            </a:extLst>
          </p:cNvPr>
          <p:cNvSpPr>
            <a:spLocks noGrp="1"/>
          </p:cNvSpPr>
          <p:nvPr>
            <p:ph idx="1"/>
          </p:nvPr>
        </p:nvSpPr>
        <p:spPr/>
        <p:txBody>
          <a:bodyPr/>
          <a:lstStyle/>
          <a:p>
            <a:pPr marL="742950" indent="-742950">
              <a:buAutoNum type="arabicPeriod"/>
            </a:pPr>
            <a:r>
              <a:rPr lang="en-US" dirty="0"/>
              <a:t>Amniotic fluid</a:t>
            </a:r>
          </a:p>
          <a:p>
            <a:pPr marL="1017270" lvl="1" indent="-742950">
              <a:buFont typeface="+mj-lt"/>
              <a:buAutoNum type="alphaLcParenR"/>
            </a:pPr>
            <a:r>
              <a:rPr lang="en-US" dirty="0"/>
              <a:t>First appears at 12 weeks gestation</a:t>
            </a:r>
          </a:p>
          <a:p>
            <a:pPr marL="1017270" lvl="1" indent="-742950">
              <a:buFont typeface="+mj-lt"/>
              <a:buAutoNum type="alphaLcParenR"/>
            </a:pPr>
            <a:r>
              <a:rPr lang="en-US" dirty="0"/>
              <a:t>Reaches a maximum volume at 38 weeks</a:t>
            </a:r>
          </a:p>
          <a:p>
            <a:pPr marL="1017270" lvl="1" indent="-742950">
              <a:buFont typeface="+mj-lt"/>
              <a:buAutoNum type="alphaLcParenR"/>
            </a:pPr>
            <a:r>
              <a:rPr lang="en-US" dirty="0">
                <a:solidFill>
                  <a:srgbClr val="FFFF00"/>
                </a:solidFill>
              </a:rPr>
              <a:t>Has a composition similar to maternal plasma in early pregnancy</a:t>
            </a:r>
          </a:p>
          <a:p>
            <a:pPr marL="1017270" lvl="1" indent="-742950">
              <a:buFont typeface="+mj-lt"/>
              <a:buAutoNum type="alphaLcParenR"/>
            </a:pPr>
            <a:r>
              <a:rPr lang="en-US" dirty="0"/>
              <a:t>Has an acid pH</a:t>
            </a:r>
          </a:p>
        </p:txBody>
      </p:sp>
    </p:spTree>
    <p:extLst>
      <p:ext uri="{BB962C8B-B14F-4D97-AF65-F5344CB8AC3E}">
        <p14:creationId xmlns:p14="http://schemas.microsoft.com/office/powerpoint/2010/main" val="303000830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196B-C72F-4949-9441-50F2B6530EEE}"/>
              </a:ext>
            </a:extLst>
          </p:cNvPr>
          <p:cNvSpPr>
            <a:spLocks noGrp="1"/>
          </p:cNvSpPr>
          <p:nvPr>
            <p:ph type="title"/>
          </p:nvPr>
        </p:nvSpPr>
        <p:spPr/>
        <p:txBody>
          <a:bodyPr/>
          <a:lstStyle/>
          <a:p>
            <a:r>
              <a:rPr lang="en-US" dirty="0">
                <a:solidFill>
                  <a:srgbClr val="FFFF00"/>
                </a:solidFill>
              </a:rPr>
              <a:t>Review Question #2</a:t>
            </a:r>
            <a:endParaRPr lang="en-US" dirty="0"/>
          </a:p>
        </p:txBody>
      </p:sp>
      <p:sp>
        <p:nvSpPr>
          <p:cNvPr id="3" name="Content Placeholder 2">
            <a:extLst>
              <a:ext uri="{FF2B5EF4-FFF2-40B4-BE49-F238E27FC236}">
                <a16:creationId xmlns:a16="http://schemas.microsoft.com/office/drawing/2014/main" id="{44369057-353A-4D03-8866-A0AF9AF36C60}"/>
              </a:ext>
            </a:extLst>
          </p:cNvPr>
          <p:cNvSpPr>
            <a:spLocks noGrp="1"/>
          </p:cNvSpPr>
          <p:nvPr>
            <p:ph idx="1"/>
          </p:nvPr>
        </p:nvSpPr>
        <p:spPr/>
        <p:txBody>
          <a:bodyPr/>
          <a:lstStyle/>
          <a:p>
            <a:pPr marL="0" indent="0">
              <a:buNone/>
            </a:pPr>
            <a:r>
              <a:rPr lang="en-US" dirty="0"/>
              <a:t>2. Which is true about the placenta?</a:t>
            </a:r>
          </a:p>
          <a:p>
            <a:pPr marL="1017270" lvl="1" indent="-742950">
              <a:buFont typeface="+mj-lt"/>
              <a:buAutoNum type="alphaLcParenR"/>
            </a:pPr>
            <a:r>
              <a:rPr lang="en-US" dirty="0"/>
              <a:t>Develops mainly from </a:t>
            </a:r>
            <a:r>
              <a:rPr lang="en-US" dirty="0" err="1"/>
              <a:t>syncytiotrophoblast</a:t>
            </a:r>
            <a:endParaRPr lang="en-US" dirty="0"/>
          </a:p>
          <a:p>
            <a:pPr marL="1017270" lvl="1" indent="-742950">
              <a:buFont typeface="+mj-lt"/>
              <a:buAutoNum type="alphaLcParenR"/>
            </a:pPr>
            <a:r>
              <a:rPr lang="en-US" dirty="0"/>
              <a:t>Has approximately 20 cotyledons</a:t>
            </a:r>
          </a:p>
          <a:p>
            <a:pPr marL="1017270" lvl="1" indent="-742950">
              <a:buFont typeface="+mj-lt"/>
              <a:buAutoNum type="alphaLcParenR"/>
            </a:pPr>
            <a:r>
              <a:rPr lang="en-US" dirty="0"/>
              <a:t>Is covered over the maternal surface by the chorion</a:t>
            </a:r>
          </a:p>
          <a:p>
            <a:pPr marL="1017270" lvl="1" indent="-742950">
              <a:buFont typeface="+mj-lt"/>
              <a:buAutoNum type="alphaLcParenR"/>
            </a:pPr>
            <a:r>
              <a:rPr lang="en-US" dirty="0"/>
              <a:t>Produces insulin</a:t>
            </a:r>
          </a:p>
        </p:txBody>
      </p:sp>
    </p:spTree>
    <p:extLst>
      <p:ext uri="{BB962C8B-B14F-4D97-AF65-F5344CB8AC3E}">
        <p14:creationId xmlns:p14="http://schemas.microsoft.com/office/powerpoint/2010/main" val="1085506264"/>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196B-C72F-4949-9441-50F2B6530E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369057-353A-4D03-8866-A0AF9AF36C60}"/>
              </a:ext>
            </a:extLst>
          </p:cNvPr>
          <p:cNvSpPr>
            <a:spLocks noGrp="1"/>
          </p:cNvSpPr>
          <p:nvPr>
            <p:ph idx="1"/>
          </p:nvPr>
        </p:nvSpPr>
        <p:spPr/>
        <p:txBody>
          <a:bodyPr/>
          <a:lstStyle/>
          <a:p>
            <a:pPr marL="0" indent="0">
              <a:buNone/>
            </a:pPr>
            <a:r>
              <a:rPr lang="en-US" dirty="0"/>
              <a:t>2. Which is true about the placenta?</a:t>
            </a:r>
          </a:p>
          <a:p>
            <a:pPr marL="1017270" lvl="1" indent="-742950">
              <a:buFont typeface="+mj-lt"/>
              <a:buAutoNum type="alphaLcParenR"/>
            </a:pPr>
            <a:r>
              <a:rPr lang="en-US" dirty="0">
                <a:solidFill>
                  <a:srgbClr val="FFFF00"/>
                </a:solidFill>
              </a:rPr>
              <a:t>Develops mainly from </a:t>
            </a:r>
            <a:r>
              <a:rPr lang="en-US" dirty="0" err="1">
                <a:solidFill>
                  <a:srgbClr val="FFFF00"/>
                </a:solidFill>
              </a:rPr>
              <a:t>syncytiotrophoblast</a:t>
            </a:r>
            <a:endParaRPr lang="en-US" dirty="0">
              <a:solidFill>
                <a:srgbClr val="FFFF00"/>
              </a:solidFill>
            </a:endParaRPr>
          </a:p>
          <a:p>
            <a:pPr marL="1017270" lvl="1" indent="-742950">
              <a:buFont typeface="+mj-lt"/>
              <a:buAutoNum type="alphaLcParenR"/>
            </a:pPr>
            <a:r>
              <a:rPr lang="en-US" dirty="0"/>
              <a:t>Has approximately 20 cotyledons</a:t>
            </a:r>
          </a:p>
          <a:p>
            <a:pPr marL="1017270" lvl="1" indent="-742950">
              <a:buFont typeface="+mj-lt"/>
              <a:buAutoNum type="alphaLcParenR"/>
            </a:pPr>
            <a:r>
              <a:rPr lang="en-US" dirty="0"/>
              <a:t>Is covered over the maternal surface by the chorion</a:t>
            </a:r>
          </a:p>
          <a:p>
            <a:pPr marL="1017270" lvl="1" indent="-742950">
              <a:buFont typeface="+mj-lt"/>
              <a:buAutoNum type="alphaLcParenR"/>
            </a:pPr>
            <a:r>
              <a:rPr lang="en-US" dirty="0"/>
              <a:t>Produces insulin</a:t>
            </a:r>
          </a:p>
        </p:txBody>
      </p:sp>
    </p:spTree>
    <p:extLst>
      <p:ext uri="{BB962C8B-B14F-4D97-AF65-F5344CB8AC3E}">
        <p14:creationId xmlns:p14="http://schemas.microsoft.com/office/powerpoint/2010/main" val="329402474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2EA2-9A1A-4B91-8F54-AC3F2B9E8DB3}"/>
              </a:ext>
            </a:extLst>
          </p:cNvPr>
          <p:cNvSpPr>
            <a:spLocks noGrp="1"/>
          </p:cNvSpPr>
          <p:nvPr>
            <p:ph type="title"/>
          </p:nvPr>
        </p:nvSpPr>
        <p:spPr/>
        <p:txBody>
          <a:bodyPr/>
          <a:lstStyle/>
          <a:p>
            <a:r>
              <a:rPr lang="en-US" dirty="0">
                <a:solidFill>
                  <a:srgbClr val="FFFF00"/>
                </a:solidFill>
              </a:rPr>
              <a:t>Review Question #3</a:t>
            </a:r>
            <a:endParaRPr lang="en-US" dirty="0"/>
          </a:p>
        </p:txBody>
      </p:sp>
      <p:sp>
        <p:nvSpPr>
          <p:cNvPr id="3" name="Content Placeholder 2">
            <a:extLst>
              <a:ext uri="{FF2B5EF4-FFF2-40B4-BE49-F238E27FC236}">
                <a16:creationId xmlns:a16="http://schemas.microsoft.com/office/drawing/2014/main" id="{4A70E9CE-6B04-436E-9F5E-43A2B6B78EDA}"/>
              </a:ext>
            </a:extLst>
          </p:cNvPr>
          <p:cNvSpPr>
            <a:spLocks noGrp="1"/>
          </p:cNvSpPr>
          <p:nvPr>
            <p:ph idx="1"/>
          </p:nvPr>
        </p:nvSpPr>
        <p:spPr/>
        <p:txBody>
          <a:bodyPr/>
          <a:lstStyle/>
          <a:p>
            <a:pPr marL="0" indent="0">
              <a:buNone/>
            </a:pPr>
            <a:r>
              <a:rPr lang="en-US" dirty="0"/>
              <a:t>3. Which of the following respiratory volumes and functions increase in pregnancy?</a:t>
            </a:r>
          </a:p>
          <a:p>
            <a:pPr marL="1017270" lvl="1" indent="-742950">
              <a:buFont typeface="+mj-lt"/>
              <a:buAutoNum type="alphaLcParenR"/>
            </a:pPr>
            <a:r>
              <a:rPr lang="en-US" dirty="0"/>
              <a:t>ERV</a:t>
            </a:r>
          </a:p>
          <a:p>
            <a:pPr marL="1017270" lvl="1" indent="-742950">
              <a:buFont typeface="+mj-lt"/>
              <a:buAutoNum type="alphaLcParenR"/>
            </a:pPr>
            <a:r>
              <a:rPr lang="en-US" dirty="0"/>
              <a:t>TV</a:t>
            </a:r>
          </a:p>
          <a:p>
            <a:pPr marL="1017270" lvl="1" indent="-742950">
              <a:buFont typeface="+mj-lt"/>
              <a:buAutoNum type="alphaLcParenR"/>
            </a:pPr>
            <a:r>
              <a:rPr lang="en-US" dirty="0"/>
              <a:t>RR</a:t>
            </a:r>
          </a:p>
          <a:p>
            <a:pPr marL="1017270" lvl="1" indent="-742950">
              <a:buFont typeface="+mj-lt"/>
              <a:buAutoNum type="alphaLcParenR"/>
            </a:pPr>
            <a:r>
              <a:rPr lang="en-US" dirty="0"/>
              <a:t>RV</a:t>
            </a:r>
          </a:p>
        </p:txBody>
      </p:sp>
    </p:spTree>
    <p:extLst>
      <p:ext uri="{BB962C8B-B14F-4D97-AF65-F5344CB8AC3E}">
        <p14:creationId xmlns:p14="http://schemas.microsoft.com/office/powerpoint/2010/main" val="337260221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97D7-0D47-4DCE-89D3-D598D4F0B931}"/>
              </a:ext>
            </a:extLst>
          </p:cNvPr>
          <p:cNvSpPr>
            <a:spLocks noGrp="1"/>
          </p:cNvSpPr>
          <p:nvPr>
            <p:ph type="title"/>
          </p:nvPr>
        </p:nvSpPr>
        <p:spPr>
          <a:xfrm>
            <a:off x="261764" y="274638"/>
            <a:ext cx="11737304" cy="1020762"/>
          </a:xfrm>
        </p:spPr>
        <p:txBody>
          <a:bodyPr anchor="b">
            <a:normAutofit/>
          </a:bodyPr>
          <a:lstStyle/>
          <a:p>
            <a:pPr algn="ctr"/>
            <a:r>
              <a:rPr lang="en-US" dirty="0">
                <a:solidFill>
                  <a:srgbClr val="FFFF00"/>
                </a:solidFill>
              </a:rPr>
              <a:t>Fertilization</a:t>
            </a:r>
          </a:p>
        </p:txBody>
      </p:sp>
      <p:pic>
        <p:nvPicPr>
          <p:cNvPr id="4" name="Picture 3">
            <a:extLst>
              <a:ext uri="{FF2B5EF4-FFF2-40B4-BE49-F238E27FC236}">
                <a16:creationId xmlns:a16="http://schemas.microsoft.com/office/drawing/2014/main" id="{508AE789-B97C-4B08-85E7-DC815634AA23}"/>
              </a:ext>
            </a:extLst>
          </p:cNvPr>
          <p:cNvPicPr>
            <a:picLocks noChangeAspect="1"/>
          </p:cNvPicPr>
          <p:nvPr/>
        </p:nvPicPr>
        <p:blipFill>
          <a:blip r:embed="rId3"/>
          <a:stretch>
            <a:fillRect/>
          </a:stretch>
        </p:blipFill>
        <p:spPr>
          <a:xfrm>
            <a:off x="1674812" y="1676400"/>
            <a:ext cx="7612009" cy="5181600"/>
          </a:xfrm>
          <a:prstGeom prst="rect">
            <a:avLst/>
          </a:prstGeom>
          <a:noFill/>
        </p:spPr>
      </p:pic>
    </p:spTree>
    <p:extLst>
      <p:ext uri="{BB962C8B-B14F-4D97-AF65-F5344CB8AC3E}">
        <p14:creationId xmlns:p14="http://schemas.microsoft.com/office/powerpoint/2010/main" val="150100122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2EA2-9A1A-4B91-8F54-AC3F2B9E8D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70E9CE-6B04-436E-9F5E-43A2B6B78EDA}"/>
              </a:ext>
            </a:extLst>
          </p:cNvPr>
          <p:cNvSpPr>
            <a:spLocks noGrp="1"/>
          </p:cNvSpPr>
          <p:nvPr>
            <p:ph idx="1"/>
          </p:nvPr>
        </p:nvSpPr>
        <p:spPr/>
        <p:txBody>
          <a:bodyPr/>
          <a:lstStyle/>
          <a:p>
            <a:pPr marL="0" indent="0">
              <a:buNone/>
            </a:pPr>
            <a:r>
              <a:rPr lang="en-US" dirty="0"/>
              <a:t>3. Which of the following respiratory volumes and functions increase in pregnancy?</a:t>
            </a:r>
          </a:p>
          <a:p>
            <a:pPr marL="1017270" lvl="1" indent="-742950">
              <a:buFont typeface="+mj-lt"/>
              <a:buAutoNum type="alphaLcParenR"/>
            </a:pPr>
            <a:r>
              <a:rPr lang="en-US" dirty="0"/>
              <a:t>ERV</a:t>
            </a:r>
          </a:p>
          <a:p>
            <a:pPr marL="1017270" lvl="1" indent="-742950">
              <a:buFont typeface="+mj-lt"/>
              <a:buAutoNum type="alphaLcParenR"/>
            </a:pPr>
            <a:r>
              <a:rPr lang="en-US" dirty="0">
                <a:solidFill>
                  <a:srgbClr val="FFFF00"/>
                </a:solidFill>
              </a:rPr>
              <a:t>TV</a:t>
            </a:r>
          </a:p>
          <a:p>
            <a:pPr marL="1017270" lvl="1" indent="-742950">
              <a:buFont typeface="+mj-lt"/>
              <a:buAutoNum type="alphaLcParenR"/>
            </a:pPr>
            <a:r>
              <a:rPr lang="en-US" dirty="0"/>
              <a:t>RR</a:t>
            </a:r>
          </a:p>
          <a:p>
            <a:pPr marL="1017270" lvl="1" indent="-742950">
              <a:buFont typeface="+mj-lt"/>
              <a:buAutoNum type="alphaLcParenR"/>
            </a:pPr>
            <a:r>
              <a:rPr lang="en-US" dirty="0"/>
              <a:t>RV</a:t>
            </a:r>
          </a:p>
        </p:txBody>
      </p:sp>
    </p:spTree>
    <p:extLst>
      <p:ext uri="{BB962C8B-B14F-4D97-AF65-F5344CB8AC3E}">
        <p14:creationId xmlns:p14="http://schemas.microsoft.com/office/powerpoint/2010/main" val="297025378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74D5-3AC0-4771-B67F-D04A49EFFDEF}"/>
              </a:ext>
            </a:extLst>
          </p:cNvPr>
          <p:cNvSpPr>
            <a:spLocks noGrp="1"/>
          </p:cNvSpPr>
          <p:nvPr>
            <p:ph type="title"/>
          </p:nvPr>
        </p:nvSpPr>
        <p:spPr/>
        <p:txBody>
          <a:bodyPr/>
          <a:lstStyle/>
          <a:p>
            <a:r>
              <a:rPr lang="en-US" dirty="0">
                <a:solidFill>
                  <a:srgbClr val="FFFF00"/>
                </a:solidFill>
              </a:rPr>
              <a:t>Review Question #4</a:t>
            </a:r>
            <a:endParaRPr lang="en-US" dirty="0"/>
          </a:p>
        </p:txBody>
      </p:sp>
      <p:sp>
        <p:nvSpPr>
          <p:cNvPr id="3" name="Content Placeholder 2">
            <a:extLst>
              <a:ext uri="{FF2B5EF4-FFF2-40B4-BE49-F238E27FC236}">
                <a16:creationId xmlns:a16="http://schemas.microsoft.com/office/drawing/2014/main" id="{B6A6C25F-BF55-4B05-A53A-80930B6E1E08}"/>
              </a:ext>
            </a:extLst>
          </p:cNvPr>
          <p:cNvSpPr>
            <a:spLocks noGrp="1"/>
          </p:cNvSpPr>
          <p:nvPr>
            <p:ph idx="1"/>
          </p:nvPr>
        </p:nvSpPr>
        <p:spPr/>
        <p:txBody>
          <a:bodyPr/>
          <a:lstStyle/>
          <a:p>
            <a:pPr marL="0" indent="0">
              <a:buNone/>
            </a:pPr>
            <a:r>
              <a:rPr lang="en-US" dirty="0"/>
              <a:t>4. Which is a characteristic change in the hematological indices during pregnancy?</a:t>
            </a:r>
          </a:p>
          <a:p>
            <a:pPr marL="1017270" lvl="1" indent="-742950">
              <a:buFont typeface="+mj-lt"/>
              <a:buAutoNum type="alphaLcParenR"/>
            </a:pPr>
            <a:r>
              <a:rPr lang="en-US" dirty="0"/>
              <a:t>Decrease in white cell count</a:t>
            </a:r>
          </a:p>
          <a:p>
            <a:pPr marL="1017270" lvl="1" indent="-742950">
              <a:buFont typeface="+mj-lt"/>
              <a:buAutoNum type="alphaLcParenR"/>
            </a:pPr>
            <a:r>
              <a:rPr lang="en-US" dirty="0"/>
              <a:t>Increase in MCHC</a:t>
            </a:r>
          </a:p>
          <a:p>
            <a:pPr marL="1017270" lvl="1" indent="-742950">
              <a:buFont typeface="+mj-lt"/>
              <a:buAutoNum type="alphaLcParenR"/>
            </a:pPr>
            <a:r>
              <a:rPr lang="en-US" dirty="0"/>
              <a:t>Decrease in fibrinolysis activity</a:t>
            </a:r>
          </a:p>
          <a:p>
            <a:pPr marL="1017270" lvl="1" indent="-742950">
              <a:buFont typeface="+mj-lt"/>
              <a:buAutoNum type="alphaLcParenR"/>
            </a:pPr>
            <a:r>
              <a:rPr lang="en-US" dirty="0"/>
              <a:t>Increase in thrombin level</a:t>
            </a:r>
          </a:p>
        </p:txBody>
      </p:sp>
    </p:spTree>
    <p:extLst>
      <p:ext uri="{BB962C8B-B14F-4D97-AF65-F5344CB8AC3E}">
        <p14:creationId xmlns:p14="http://schemas.microsoft.com/office/powerpoint/2010/main" val="164955316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74D5-3AC0-4771-B67F-D04A49EFFD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A6C25F-BF55-4B05-A53A-80930B6E1E08}"/>
              </a:ext>
            </a:extLst>
          </p:cNvPr>
          <p:cNvSpPr>
            <a:spLocks noGrp="1"/>
          </p:cNvSpPr>
          <p:nvPr>
            <p:ph idx="1"/>
          </p:nvPr>
        </p:nvSpPr>
        <p:spPr/>
        <p:txBody>
          <a:bodyPr/>
          <a:lstStyle/>
          <a:p>
            <a:pPr marL="0" indent="0">
              <a:buNone/>
            </a:pPr>
            <a:r>
              <a:rPr lang="en-US" dirty="0"/>
              <a:t>4. Which is a characteristic change in the hematological indices during pregnancy?</a:t>
            </a:r>
          </a:p>
          <a:p>
            <a:pPr marL="1017270" lvl="1" indent="-742950">
              <a:buFont typeface="+mj-lt"/>
              <a:buAutoNum type="alphaLcParenR"/>
            </a:pPr>
            <a:r>
              <a:rPr lang="en-US" dirty="0"/>
              <a:t>Decrease in white cell count</a:t>
            </a:r>
          </a:p>
          <a:p>
            <a:pPr marL="1017270" lvl="1" indent="-742950">
              <a:buFont typeface="+mj-lt"/>
              <a:buAutoNum type="alphaLcParenR"/>
            </a:pPr>
            <a:r>
              <a:rPr lang="en-US" dirty="0"/>
              <a:t>Increase in MCHC</a:t>
            </a:r>
          </a:p>
          <a:p>
            <a:pPr marL="1017270" lvl="1" indent="-742950">
              <a:buFont typeface="+mj-lt"/>
              <a:buAutoNum type="alphaLcParenR"/>
            </a:pPr>
            <a:r>
              <a:rPr lang="en-US" dirty="0"/>
              <a:t>Decrease in fibrinolysis activity</a:t>
            </a:r>
          </a:p>
          <a:p>
            <a:pPr marL="1017270" lvl="1" indent="-742950">
              <a:buFont typeface="+mj-lt"/>
              <a:buAutoNum type="alphaLcParenR"/>
            </a:pPr>
            <a:r>
              <a:rPr lang="en-US" dirty="0">
                <a:solidFill>
                  <a:srgbClr val="FFFF00"/>
                </a:solidFill>
              </a:rPr>
              <a:t>Increase in thrombin level</a:t>
            </a:r>
          </a:p>
        </p:txBody>
      </p:sp>
    </p:spTree>
    <p:extLst>
      <p:ext uri="{BB962C8B-B14F-4D97-AF65-F5344CB8AC3E}">
        <p14:creationId xmlns:p14="http://schemas.microsoft.com/office/powerpoint/2010/main" val="18700415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15FEF4-2163-466E-A503-7720CFE91E76}"/>
              </a:ext>
            </a:extLst>
          </p:cNvPr>
          <p:cNvPicPr>
            <a:picLocks noChangeAspect="1"/>
          </p:cNvPicPr>
          <p:nvPr/>
        </p:nvPicPr>
        <p:blipFill>
          <a:blip r:embed="rId3">
            <a:alphaModFix amt="20000"/>
          </a:blip>
          <a:stretch>
            <a:fillRect/>
          </a:stretch>
        </p:blipFill>
        <p:spPr>
          <a:xfrm>
            <a:off x="-1" y="0"/>
            <a:ext cx="12188825" cy="6858000"/>
          </a:xfrm>
          <a:prstGeom prst="rect">
            <a:avLst/>
          </a:prstGeom>
        </p:spPr>
      </p:pic>
      <p:sp>
        <p:nvSpPr>
          <p:cNvPr id="4" name="Title 3">
            <a:extLst>
              <a:ext uri="{FF2B5EF4-FFF2-40B4-BE49-F238E27FC236}">
                <a16:creationId xmlns:a16="http://schemas.microsoft.com/office/drawing/2014/main" id="{E2D4C411-5D3B-427F-8596-4DE5941C3D25}"/>
              </a:ext>
            </a:extLst>
          </p:cNvPr>
          <p:cNvSpPr>
            <a:spLocks noGrp="1"/>
          </p:cNvSpPr>
          <p:nvPr>
            <p:ph type="title" idx="4294967295"/>
          </p:nvPr>
        </p:nvSpPr>
        <p:spPr>
          <a:xfrm>
            <a:off x="1598612" y="2209800"/>
            <a:ext cx="9144000" cy="2667000"/>
          </a:xfrm>
        </p:spPr>
        <p:txBody>
          <a:bodyPr/>
          <a:lstStyle/>
          <a:p>
            <a:pPr algn="ctr"/>
            <a:r>
              <a:rPr lang="en-US" sz="9600" dirty="0">
                <a:latin typeface="Freestyle Script" panose="030804020302050B0404" pitchFamily="66" charset="0"/>
              </a:rPr>
              <a:t>The End!</a:t>
            </a:r>
            <a:br>
              <a:rPr lang="en-US" dirty="0">
                <a:latin typeface="Freestyle Script" panose="030804020302050B0404" pitchFamily="66" charset="0"/>
              </a:rPr>
            </a:br>
            <a:endParaRPr lang="en-US" dirty="0">
              <a:latin typeface="Freestyle Script" panose="030804020302050B0404" pitchFamily="66" charset="0"/>
            </a:endParaRPr>
          </a:p>
        </p:txBody>
      </p:sp>
    </p:spTree>
    <p:extLst>
      <p:ext uri="{BB962C8B-B14F-4D97-AF65-F5344CB8AC3E}">
        <p14:creationId xmlns:p14="http://schemas.microsoft.com/office/powerpoint/2010/main" val="36347221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FE7EDE-CE1C-4C42-85E3-8D9C281B4814}"/>
              </a:ext>
            </a:extLst>
          </p:cNvPr>
          <p:cNvSpPr>
            <a:spLocks noGrp="1"/>
          </p:cNvSpPr>
          <p:nvPr>
            <p:ph type="title"/>
          </p:nvPr>
        </p:nvSpPr>
        <p:spPr>
          <a:xfrm>
            <a:off x="261764" y="274638"/>
            <a:ext cx="11737304" cy="1020762"/>
          </a:xfrm>
        </p:spPr>
        <p:txBody>
          <a:bodyPr/>
          <a:lstStyle/>
          <a:p>
            <a:pPr algn="ctr"/>
            <a:r>
              <a:rPr lang="en-US" dirty="0">
                <a:solidFill>
                  <a:srgbClr val="FFFF00"/>
                </a:solidFill>
              </a:rPr>
              <a:t>Fertilization</a:t>
            </a:r>
          </a:p>
        </p:txBody>
      </p:sp>
      <p:pic>
        <p:nvPicPr>
          <p:cNvPr id="4" name="Picture 3">
            <a:extLst>
              <a:ext uri="{FF2B5EF4-FFF2-40B4-BE49-F238E27FC236}">
                <a16:creationId xmlns:a16="http://schemas.microsoft.com/office/drawing/2014/main" id="{A190A9B0-579A-4965-8732-4CC4466931C1}"/>
              </a:ext>
            </a:extLst>
          </p:cNvPr>
          <p:cNvPicPr>
            <a:picLocks noChangeAspect="1"/>
          </p:cNvPicPr>
          <p:nvPr/>
        </p:nvPicPr>
        <p:blipFill rotWithShape="1">
          <a:blip r:embed="rId2"/>
          <a:srcRect b="5000"/>
          <a:stretch/>
        </p:blipFill>
        <p:spPr>
          <a:xfrm>
            <a:off x="1979612" y="1600200"/>
            <a:ext cx="6995604" cy="5105400"/>
          </a:xfrm>
          <a:prstGeom prst="rect">
            <a:avLst/>
          </a:prstGeom>
          <a:noFill/>
        </p:spPr>
      </p:pic>
    </p:spTree>
    <p:extLst>
      <p:ext uri="{BB962C8B-B14F-4D97-AF65-F5344CB8AC3E}">
        <p14:creationId xmlns:p14="http://schemas.microsoft.com/office/powerpoint/2010/main" val="286438993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91C620-8034-4362-A49D-B8417087F26C}"/>
              </a:ext>
            </a:extLst>
          </p:cNvPr>
          <p:cNvPicPr>
            <a:picLocks noChangeAspect="1"/>
          </p:cNvPicPr>
          <p:nvPr/>
        </p:nvPicPr>
        <p:blipFill>
          <a:blip r:embed="rId3"/>
          <a:stretch>
            <a:fillRect/>
          </a:stretch>
        </p:blipFill>
        <p:spPr>
          <a:xfrm>
            <a:off x="60827" y="914400"/>
            <a:ext cx="5716587" cy="5181600"/>
          </a:xfrm>
          <a:prstGeom prst="rect">
            <a:avLst/>
          </a:prstGeom>
        </p:spPr>
      </p:pic>
      <p:sp>
        <p:nvSpPr>
          <p:cNvPr id="6" name="TextBox 5">
            <a:extLst>
              <a:ext uri="{FF2B5EF4-FFF2-40B4-BE49-F238E27FC236}">
                <a16:creationId xmlns:a16="http://schemas.microsoft.com/office/drawing/2014/main" id="{FF4E44F5-A6EF-42B0-B0CB-E6047AB5DF6D}"/>
              </a:ext>
            </a:extLst>
          </p:cNvPr>
          <p:cNvSpPr txBox="1"/>
          <p:nvPr/>
        </p:nvSpPr>
        <p:spPr>
          <a:xfrm>
            <a:off x="5789611" y="685800"/>
            <a:ext cx="6326189" cy="5632311"/>
          </a:xfrm>
          <a:prstGeom prst="rect">
            <a:avLst/>
          </a:prstGeom>
          <a:noFill/>
        </p:spPr>
        <p:txBody>
          <a:bodyPr wrap="square" rtlCol="0">
            <a:spAutoFit/>
          </a:bodyPr>
          <a:lstStyle/>
          <a:p>
            <a:pPr marL="285750" indent="-285750">
              <a:buFont typeface="Wingdings" panose="05000000000000000000" pitchFamily="2" charset="2"/>
              <a:buChar char="§"/>
            </a:pPr>
            <a:r>
              <a:rPr lang="en-US" sz="2400" dirty="0"/>
              <a:t>Fertilization usually occurs in the upper end of the fallopian tubes (</a:t>
            </a:r>
            <a:r>
              <a:rPr lang="en-US" sz="2400" dirty="0">
                <a:solidFill>
                  <a:schemeClr val="accent1"/>
                </a:solidFill>
              </a:rPr>
              <a:t>most commonly in the ampulla</a:t>
            </a:r>
            <a:r>
              <a:rPr lang="en-US" sz="2400" dirty="0"/>
              <a:t>) within 1 day of ovulation </a:t>
            </a:r>
          </a:p>
          <a:p>
            <a:pPr marR="0" lvl="0" algn="l" defTabSz="914400" rtl="0" eaLnBrk="1" fontAlgn="auto" latinLnBrk="0" hangingPunct="1">
              <a:lnSpc>
                <a:spcPct val="100000"/>
              </a:lnSpc>
              <a:spcBef>
                <a:spcPts val="0"/>
              </a:spcBef>
              <a:spcAft>
                <a:spcPts val="0"/>
              </a:spcAft>
              <a:buClrTx/>
              <a:buSzTx/>
              <a:tabLst/>
              <a:defRPr/>
            </a:pPr>
            <a:endParaRPr lang="en-US" sz="2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solidFill>
                  <a:srgbClr val="FFFF00"/>
                </a:solidFill>
              </a:rPr>
              <a:t>16-cell morula is seen 3 days. </a:t>
            </a:r>
            <a:r>
              <a:rPr lang="en-US" sz="2400" dirty="0"/>
              <a:t>Inner cells of the morula constitute the inner cell mass, and surrounding cells compose the outer cell mass.</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When the morula enters the uterine cavity it becomes imbibed with fluid forming a </a:t>
            </a:r>
            <a:r>
              <a:rPr lang="en-US" sz="2400" dirty="0" err="1"/>
              <a:t>blastocoele</a:t>
            </a:r>
            <a:r>
              <a:rPr lang="en-US" sz="2400" dirty="0"/>
              <a:t>. </a:t>
            </a:r>
            <a:r>
              <a:rPr lang="en-US" sz="2400" dirty="0">
                <a:solidFill>
                  <a:srgbClr val="92D050"/>
                </a:solidFill>
              </a:rPr>
              <a:t>The embryo is now referred to as a blastocyst</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p:txBody>
      </p:sp>
    </p:spTree>
    <p:extLst>
      <p:ext uri="{BB962C8B-B14F-4D97-AF65-F5344CB8AC3E}">
        <p14:creationId xmlns:p14="http://schemas.microsoft.com/office/powerpoint/2010/main" val="118343780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8264E-AF22-427F-86CF-46E2872B2FDF}"/>
              </a:ext>
            </a:extLst>
          </p:cNvPr>
          <p:cNvPicPr>
            <a:picLocks noChangeAspect="1"/>
          </p:cNvPicPr>
          <p:nvPr/>
        </p:nvPicPr>
        <p:blipFill rotWithShape="1">
          <a:blip r:embed="rId3"/>
          <a:srcRect t="15031"/>
          <a:stretch/>
        </p:blipFill>
        <p:spPr>
          <a:xfrm>
            <a:off x="313657" y="1002632"/>
            <a:ext cx="4495799" cy="4387516"/>
          </a:xfrm>
          <a:prstGeom prst="rect">
            <a:avLst/>
          </a:prstGeom>
          <a:noFill/>
        </p:spPr>
      </p:pic>
      <p:sp>
        <p:nvSpPr>
          <p:cNvPr id="4" name="Content Placeholder 3">
            <a:extLst>
              <a:ext uri="{FF2B5EF4-FFF2-40B4-BE49-F238E27FC236}">
                <a16:creationId xmlns:a16="http://schemas.microsoft.com/office/drawing/2014/main" id="{A936ACC6-78EF-4F08-A285-3D986D249BC6}"/>
              </a:ext>
            </a:extLst>
          </p:cNvPr>
          <p:cNvSpPr txBox="1">
            <a:spLocks/>
          </p:cNvSpPr>
          <p:nvPr/>
        </p:nvSpPr>
        <p:spPr>
          <a:xfrm>
            <a:off x="4811044" y="1002632"/>
            <a:ext cx="7377781" cy="4712368"/>
          </a:xfrm>
          <a:prstGeom prst="rect">
            <a:avLst/>
          </a:prstGeom>
        </p:spPr>
        <p:txBody>
          <a:bodyPr>
            <a:normAutofit fontScale="70000" lnSpcReduction="20000"/>
          </a:bodyPr>
          <a:lstStyle>
            <a:lvl1pPr marL="274320" lvl="0" indent="-274320" algn="l" rtl="0">
              <a:lnSpc>
                <a:spcPct val="90000"/>
              </a:lnSpc>
              <a:spcBef>
                <a:spcPts val="1800"/>
              </a:spcBef>
              <a:buSzPct val="100000"/>
              <a:buFont typeface="Arial"/>
              <a:buChar char="▪"/>
              <a:defRPr lang="en-US" sz="4000" dirty="0">
                <a:solidFill>
                  <a:schemeClr val="tx1"/>
                </a:solidFill>
                <a:latin typeface="+mn-lt"/>
              </a:defRPr>
            </a:lvl1pPr>
            <a:lvl2pPr marL="576072" lvl="1" indent="-274320" algn="l" rtl="0">
              <a:lnSpc>
                <a:spcPct val="90000"/>
              </a:lnSpc>
              <a:spcBef>
                <a:spcPts val="600"/>
              </a:spcBef>
              <a:buSzPct val="100000"/>
              <a:buFont typeface="Consolas"/>
              <a:buChar char="–"/>
              <a:defRPr lang="en-US" sz="3800" dirty="0">
                <a:solidFill>
                  <a:schemeClr val="tx1"/>
                </a:solidFill>
                <a:latin typeface="+mn-lt"/>
              </a:defRPr>
            </a:lvl2pPr>
            <a:lvl3pPr marL="804672" lvl="2" indent="-228600" algn="l" rtl="0">
              <a:lnSpc>
                <a:spcPct val="90000"/>
              </a:lnSpc>
              <a:spcBef>
                <a:spcPts val="600"/>
              </a:spcBef>
              <a:buSzPct val="100000"/>
              <a:buFont typeface="Arial"/>
              <a:buChar char="▪"/>
              <a:defRPr lang="en-US" sz="3600" dirty="0">
                <a:solidFill>
                  <a:schemeClr val="tx1"/>
                </a:solidFill>
                <a:latin typeface="+mn-lt"/>
              </a:defRPr>
            </a:lvl3pPr>
            <a:lvl4pPr marL="1033272" lvl="3" indent="-228600" algn="l" rtl="0">
              <a:lnSpc>
                <a:spcPct val="90000"/>
              </a:lnSpc>
              <a:spcBef>
                <a:spcPts val="600"/>
              </a:spcBef>
              <a:buSzPct val="100000"/>
              <a:buFont typeface="Consolas"/>
              <a:buChar char="–"/>
              <a:defRPr lang="en-US" sz="3400" dirty="0">
                <a:solidFill>
                  <a:schemeClr val="tx1"/>
                </a:solidFill>
                <a:latin typeface="+mn-lt"/>
              </a:defRPr>
            </a:lvl4pPr>
            <a:lvl5pPr marL="1261872" lvl="4" indent="-228600" algn="l" rtl="0">
              <a:lnSpc>
                <a:spcPct val="90000"/>
              </a:lnSpc>
              <a:spcBef>
                <a:spcPts val="600"/>
              </a:spcBef>
              <a:buSzPct val="100000"/>
              <a:buFont typeface="Arial"/>
              <a:buChar char="▪"/>
              <a:defRPr lang="en-US" sz="3200" dirty="0">
                <a:solidFill>
                  <a:schemeClr val="tx1"/>
                </a:solidFill>
                <a:latin typeface="+mn-lt"/>
              </a:defRPr>
            </a:lvl5pPr>
            <a:lvl6pPr marL="1490472" lvl="5" indent="-228600" algn="l" rtl="0">
              <a:lnSpc>
                <a:spcPct val="90000"/>
              </a:lnSpc>
              <a:spcBef>
                <a:spcPts val="600"/>
              </a:spcBef>
              <a:buSzPct val="100000"/>
              <a:buFont typeface="Consolas"/>
              <a:buChar char="–"/>
              <a:defRPr lang="en-US" sz="1600" dirty="0">
                <a:solidFill>
                  <a:schemeClr val="tx1"/>
                </a:solidFill>
                <a:latin typeface="+mn-lt"/>
              </a:defRPr>
            </a:lvl6pPr>
            <a:lvl7pPr marL="1719072" lvl="6" indent="-228600" algn="l" rtl="0">
              <a:lnSpc>
                <a:spcPct val="90000"/>
              </a:lnSpc>
              <a:spcBef>
                <a:spcPts val="600"/>
              </a:spcBef>
              <a:buSzPct val="100000"/>
              <a:buFont typeface="Arial"/>
              <a:buChar char="▪"/>
              <a:defRPr lang="en-US" sz="1600" dirty="0">
                <a:solidFill>
                  <a:schemeClr val="tx1"/>
                </a:solidFill>
                <a:latin typeface="+mn-lt"/>
              </a:defRPr>
            </a:lvl7pPr>
            <a:lvl8pPr marL="1947672" lvl="7" indent="-228600" algn="l" rtl="0">
              <a:lnSpc>
                <a:spcPct val="90000"/>
              </a:lnSpc>
              <a:spcBef>
                <a:spcPts val="600"/>
              </a:spcBef>
              <a:buSzPct val="100000"/>
              <a:buFont typeface="Consolas"/>
              <a:buChar char="–"/>
              <a:defRPr lang="en-US" sz="1600" dirty="0">
                <a:solidFill>
                  <a:schemeClr val="tx1"/>
                </a:solidFill>
                <a:latin typeface="+mn-lt"/>
              </a:defRPr>
            </a:lvl8pPr>
            <a:lvl9pPr marL="2176272" lvl="8" indent="-228600" algn="l" rtl="0">
              <a:lnSpc>
                <a:spcPct val="90000"/>
              </a:lnSpc>
              <a:spcBef>
                <a:spcPts val="600"/>
              </a:spcBef>
              <a:buSzPct val="100000"/>
              <a:buFont typeface="Arial"/>
              <a:buChar char="▪"/>
              <a:defRPr lang="en-US" sz="1600" dirty="0">
                <a:solidFill>
                  <a:schemeClr val="tx1"/>
                </a:solidFill>
                <a:latin typeface="+mn-lt"/>
              </a:defRPr>
            </a:lvl9pPr>
          </a:lstStyle>
          <a:p>
            <a:r>
              <a:rPr lang="en-US" dirty="0"/>
              <a:t>Implantation takes place most commonly into the </a:t>
            </a:r>
            <a:r>
              <a:rPr lang="en-US" dirty="0">
                <a:solidFill>
                  <a:srgbClr val="FFFF00"/>
                </a:solidFill>
              </a:rPr>
              <a:t>anterior or posterior wall of the uterus</a:t>
            </a:r>
          </a:p>
          <a:p>
            <a:r>
              <a:rPr lang="en-US" dirty="0"/>
              <a:t>The trophoblast penetrates the endometrium with the aid of hydrolytic enzymes</a:t>
            </a:r>
          </a:p>
          <a:p>
            <a:r>
              <a:rPr lang="en-US" dirty="0"/>
              <a:t>This may result in brief </a:t>
            </a:r>
            <a:r>
              <a:rPr lang="en-US" dirty="0">
                <a:solidFill>
                  <a:schemeClr val="accent1"/>
                </a:solidFill>
              </a:rPr>
              <a:t>implantation bleeding</a:t>
            </a:r>
            <a:r>
              <a:rPr lang="en-US" dirty="0"/>
              <a:t>: bloody vaginal discharge occurring during implantation (may be mistaken for menstruation)</a:t>
            </a:r>
          </a:p>
          <a:p>
            <a:r>
              <a:rPr lang="en-US" dirty="0"/>
              <a:t>The endometrial stromal cell lining is transformed into the decidua (decidual reaction). </a:t>
            </a:r>
            <a:r>
              <a:rPr lang="en-US" dirty="0">
                <a:solidFill>
                  <a:srgbClr val="92D050"/>
                </a:solidFill>
              </a:rPr>
              <a:t>The decidua provides nourishment to the embryo until the definitive placenta forms. </a:t>
            </a:r>
            <a:r>
              <a:rPr lang="en-US" dirty="0">
                <a:solidFill>
                  <a:srgbClr val="92D050"/>
                </a:solidFill>
                <a:latin typeface="Lucida Grande"/>
              </a:rPr>
              <a:t> </a:t>
            </a:r>
            <a:endParaRPr lang="en-US" dirty="0">
              <a:solidFill>
                <a:srgbClr val="92D050"/>
              </a:solidFill>
            </a:endParaRPr>
          </a:p>
          <a:p>
            <a:endParaRPr lang="en-US" dirty="0"/>
          </a:p>
        </p:txBody>
      </p:sp>
    </p:spTree>
    <p:extLst>
      <p:ext uri="{BB962C8B-B14F-4D97-AF65-F5344CB8AC3E}">
        <p14:creationId xmlns:p14="http://schemas.microsoft.com/office/powerpoint/2010/main" val="6369834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74EF60F-D67E-4C10-9FB7-637E29AD99DF}"/>
              </a:ext>
            </a:extLst>
          </p:cNvPr>
          <p:cNvPicPr>
            <a:picLocks noGrp="1" noChangeAspect="1"/>
          </p:cNvPicPr>
          <p:nvPr>
            <p:ph idx="4294967295"/>
          </p:nvPr>
        </p:nvPicPr>
        <p:blipFill>
          <a:blip r:embed="rId3"/>
          <a:stretch>
            <a:fillRect/>
          </a:stretch>
        </p:blipFill>
        <p:spPr>
          <a:xfrm>
            <a:off x="303212" y="1409700"/>
            <a:ext cx="5029200" cy="4267199"/>
          </a:xfrm>
          <a:prstGeom prst="rect">
            <a:avLst/>
          </a:prstGeom>
          <a:noFill/>
        </p:spPr>
      </p:pic>
      <p:sp>
        <p:nvSpPr>
          <p:cNvPr id="7" name="Content Placeholder 6">
            <a:extLst>
              <a:ext uri="{FF2B5EF4-FFF2-40B4-BE49-F238E27FC236}">
                <a16:creationId xmlns:a16="http://schemas.microsoft.com/office/drawing/2014/main" id="{FBB1B665-30CB-4CD8-9339-51C01A8B8B3B}"/>
              </a:ext>
            </a:extLst>
          </p:cNvPr>
          <p:cNvSpPr>
            <a:spLocks noGrp="1"/>
          </p:cNvSpPr>
          <p:nvPr>
            <p:ph idx="4294967295"/>
          </p:nvPr>
        </p:nvSpPr>
        <p:spPr>
          <a:xfrm>
            <a:off x="5438555" y="1295400"/>
            <a:ext cx="6551613" cy="4495800"/>
          </a:xfrm>
        </p:spPr>
        <p:txBody>
          <a:bodyPr>
            <a:normAutofit/>
          </a:bodyPr>
          <a:lstStyle/>
          <a:p>
            <a:r>
              <a:rPr lang="en-US" sz="2400" dirty="0"/>
              <a:t>The decidua has three distinct parts:</a:t>
            </a:r>
          </a:p>
          <a:p>
            <a:pPr lvl="1"/>
            <a:r>
              <a:rPr lang="en-US" sz="2400" dirty="0">
                <a:solidFill>
                  <a:srgbClr val="92D050"/>
                </a:solidFill>
              </a:rPr>
              <a:t>Decidua basalis</a:t>
            </a:r>
            <a:r>
              <a:rPr lang="en-US" sz="2400" dirty="0"/>
              <a:t>: maternal portion of the placenta</a:t>
            </a:r>
          </a:p>
          <a:p>
            <a:pPr lvl="1"/>
            <a:endParaRPr lang="en-US" sz="2400" dirty="0"/>
          </a:p>
          <a:p>
            <a:pPr lvl="1"/>
            <a:r>
              <a:rPr lang="en-US" sz="2400" dirty="0">
                <a:solidFill>
                  <a:srgbClr val="FFFF00"/>
                </a:solidFill>
              </a:rPr>
              <a:t>Decidua capsularis</a:t>
            </a:r>
            <a:r>
              <a:rPr lang="en-US" sz="2400" dirty="0"/>
              <a:t>: part that grows over the blastocyst after implantation, appearing as a cap-like structure</a:t>
            </a:r>
          </a:p>
          <a:p>
            <a:pPr lvl="1"/>
            <a:endParaRPr lang="en-US" sz="2400" dirty="0"/>
          </a:p>
          <a:p>
            <a:pPr lvl="1"/>
            <a:r>
              <a:rPr lang="en-US" sz="2400" dirty="0">
                <a:solidFill>
                  <a:schemeClr val="accent1"/>
                </a:solidFill>
              </a:rPr>
              <a:t>Decidua parietalis</a:t>
            </a:r>
            <a:r>
              <a:rPr lang="en-US" sz="2400" dirty="0"/>
              <a:t>: decidua lining the pregnant uterus elsewhere than at the site of implantation</a:t>
            </a:r>
          </a:p>
        </p:txBody>
      </p:sp>
    </p:spTree>
    <p:extLst>
      <p:ext uri="{BB962C8B-B14F-4D97-AF65-F5344CB8AC3E}">
        <p14:creationId xmlns:p14="http://schemas.microsoft.com/office/powerpoint/2010/main" val="264602854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C8C6-448F-4D07-9D3E-81CDFEF8687E}"/>
              </a:ext>
            </a:extLst>
          </p:cNvPr>
          <p:cNvSpPr>
            <a:spLocks noGrp="1"/>
          </p:cNvSpPr>
          <p:nvPr>
            <p:ph type="title"/>
          </p:nvPr>
        </p:nvSpPr>
        <p:spPr/>
        <p:txBody>
          <a:bodyPr/>
          <a:lstStyle/>
          <a:p>
            <a:pPr algn="ctr"/>
            <a:r>
              <a:rPr lang="en-US" sz="7200" dirty="0">
                <a:solidFill>
                  <a:srgbClr val="FFFF00"/>
                </a:solidFill>
              </a:rPr>
              <a:t>Fetal Physiology</a:t>
            </a:r>
          </a:p>
        </p:txBody>
      </p:sp>
    </p:spTree>
    <p:extLst>
      <p:ext uri="{BB962C8B-B14F-4D97-AF65-F5344CB8AC3E}">
        <p14:creationId xmlns:p14="http://schemas.microsoft.com/office/powerpoint/2010/main" val="1781896879"/>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majorFont>
      <a:minorFont>
        <a:latin typeface="Corbel"/>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dpi="0" rotWithShape="1">
          <a:blip xmlns:r="http://schemas.openxmlformats.org/officeDocument/2006/relationships" r:embed="rId1">
            <a:duotone>
              <a:schemeClr val="phClr">
                <a:shade val="12000"/>
                <a:satMod val="240000"/>
              </a:schemeClr>
              <a:schemeClr val="phClr">
                <a:tint val="65000"/>
              </a:schemeClr>
            </a:duotone>
          </a:blip>
          <a:stretch>
            <a:fillRect/>
          </a:stretch>
        </a:blipFill>
      </a:bgFillStyleLst>
    </a:fmtScheme>
  </a:themeElements>
  <a:objectDefaults>
    <a:spDef>
      <a:spPr>
        <a:ln>
          <a:miter lim="800000"/>
        </a:ln>
      </a:spPr>
      <a:bodyPr vert="horz" rtlCol="0" anchor="ctr"/>
      <a:lstStyle>
        <a:lvl1pPr algn="ct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ln>
      </a:spPr>
      <a:bodyPr vert="horz" rtlCol="0" anchor="ctr"/>
      <a:lstStyle>
        <a:lvl1pPr algn="ct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majorFont>
      <a:minorFont>
        <a:latin typeface="Corbel"/>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dpi="0" rotWithShape="1">
          <a:blip xmlns:r="http://schemas.openxmlformats.org/officeDocument/2006/relationships" r:embed="rId1">
            <a:duotone>
              <a:schemeClr val="phClr">
                <a:shade val="12000"/>
                <a:satMod val="240000"/>
              </a:schemeClr>
              <a:schemeClr val="phClr">
                <a:tint val="65000"/>
              </a:schemeClr>
            </a:duotone>
          </a:blip>
          <a:stretch>
            <a:fillRect/>
          </a:stretch>
        </a:blipFill>
      </a:bgFillStyleLst>
    </a:fmtScheme>
  </a:themeElements>
  <a:objectDefaults>
    <a:spDef>
      <a:spPr>
        <a:ln>
          <a:miter lim="800000"/>
        </a:ln>
      </a:spPr>
      <a:bodyPr vert="horz" rtlCol="0" anchor="ctr"/>
      <a:lstStyle>
        <a:lvl1pPr algn="ct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ln>
      </a:spPr>
      <a:bodyPr vert="horz" rtlCol="0" anchor="ctr"/>
      <a:lstStyle>
        <a:lvl1pPr algn="ct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TotalTime>
  <Words>1952</Words>
  <Application>Microsoft Office PowerPoint</Application>
  <PresentationFormat>Custom</PresentationFormat>
  <Paragraphs>266</Paragraphs>
  <Slides>43</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Architects Daughter</vt:lpstr>
      <vt:lpstr>Wingdings</vt:lpstr>
      <vt:lpstr>Lucida Grande</vt:lpstr>
      <vt:lpstr>Arial</vt:lpstr>
      <vt:lpstr>Freestyle Script</vt:lpstr>
      <vt:lpstr>Corbel</vt:lpstr>
      <vt:lpstr>Consolas</vt:lpstr>
      <vt:lpstr>Chalkboard 16x9</vt:lpstr>
      <vt:lpstr> </vt:lpstr>
      <vt:lpstr>Objectives</vt:lpstr>
      <vt:lpstr>What is Pregnancy?</vt:lpstr>
      <vt:lpstr>Fertilization</vt:lpstr>
      <vt:lpstr>Fertilization</vt:lpstr>
      <vt:lpstr>PowerPoint Presentation</vt:lpstr>
      <vt:lpstr>PowerPoint Presentation</vt:lpstr>
      <vt:lpstr>PowerPoint Presentation</vt:lpstr>
      <vt:lpstr>Fetal Physiology</vt:lpstr>
      <vt:lpstr>PowerPoint Presentation</vt:lpstr>
      <vt:lpstr>Placenta</vt:lpstr>
      <vt:lpstr>Placenta</vt:lpstr>
      <vt:lpstr>Functions of the Placenta</vt:lpstr>
      <vt:lpstr>The Mature Placenta</vt:lpstr>
      <vt:lpstr>Uteroplacental Circulation</vt:lpstr>
      <vt:lpstr>PowerPoint Presentation</vt:lpstr>
      <vt:lpstr>PowerPoint Presentation</vt:lpstr>
      <vt:lpstr>Final Critical Step</vt:lpstr>
      <vt:lpstr>Fetal Circulation</vt:lpstr>
      <vt:lpstr>Placental transfer</vt:lpstr>
      <vt:lpstr>Oxygen &amp; Carbon Dioxide Transfer </vt:lpstr>
      <vt:lpstr>Glucose Transfer</vt:lpstr>
      <vt:lpstr>Umbilical Cord &amp; Amniotic Fluid</vt:lpstr>
      <vt:lpstr>Umbilical Cord</vt:lpstr>
      <vt:lpstr>Amniotic Fluid</vt:lpstr>
      <vt:lpstr>Maternal Adaptations to Pregnancy</vt:lpstr>
      <vt:lpstr>PowerPoint Presentation</vt:lpstr>
      <vt:lpstr>PowerPoint Presentation</vt:lpstr>
      <vt:lpstr>PowerPoint Presentation</vt:lpstr>
      <vt:lpstr>PowerPoint Presentation</vt:lpstr>
      <vt:lpstr>Immune Tolerance</vt:lpstr>
      <vt:lpstr>Maternal Tolerance</vt:lpstr>
      <vt:lpstr>Weight Gain During Pregnancy</vt:lpstr>
      <vt:lpstr>Case History</vt:lpstr>
      <vt:lpstr>Review Question #1</vt:lpstr>
      <vt:lpstr>PowerPoint Presentation</vt:lpstr>
      <vt:lpstr>Review Question #2</vt:lpstr>
      <vt:lpstr>PowerPoint Presentation</vt:lpstr>
      <vt:lpstr>Review Question #3</vt:lpstr>
      <vt:lpstr>PowerPoint Presentation</vt:lpstr>
      <vt:lpstr>Review Question #4</vt:lpstr>
      <vt:lpstr>PowerPoint Presentation</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Tenneisa Jackson</dc:creator>
  <cp:lastModifiedBy>Tenneisa Jackson</cp:lastModifiedBy>
  <cp:revision>40</cp:revision>
  <dcterms:created xsi:type="dcterms:W3CDTF">2020-08-08T02:20:19Z</dcterms:created>
  <dcterms:modified xsi:type="dcterms:W3CDTF">2020-08-25T00:54:23Z</dcterms:modified>
</cp:coreProperties>
</file>