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notesMasterIdLst>
    <p:notesMasterId r:id="rId10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64" r:id="rId16"/>
    <p:sldId id="272" r:id="rId17"/>
    <p:sldId id="274" r:id="rId18"/>
    <p:sldId id="275" r:id="rId19"/>
    <p:sldId id="276" r:id="rId20"/>
    <p:sldId id="277" r:id="rId21"/>
    <p:sldId id="278" r:id="rId22"/>
    <p:sldId id="280" r:id="rId23"/>
    <p:sldId id="281" r:id="rId24"/>
    <p:sldId id="282" r:id="rId25"/>
    <p:sldId id="279" r:id="rId26"/>
    <p:sldId id="283" r:id="rId27"/>
    <p:sldId id="284" r:id="rId28"/>
    <p:sldId id="285" r:id="rId29"/>
    <p:sldId id="287" r:id="rId30"/>
    <p:sldId id="286" r:id="rId31"/>
    <p:sldId id="289" r:id="rId32"/>
    <p:sldId id="290" r:id="rId33"/>
    <p:sldId id="292" r:id="rId34"/>
    <p:sldId id="293" r:id="rId35"/>
    <p:sldId id="291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7" r:id="rId49"/>
    <p:sldId id="306" r:id="rId50"/>
    <p:sldId id="308" r:id="rId51"/>
    <p:sldId id="309" r:id="rId52"/>
    <p:sldId id="310" r:id="rId53"/>
    <p:sldId id="312" r:id="rId54"/>
    <p:sldId id="313" r:id="rId55"/>
    <p:sldId id="314" r:id="rId56"/>
    <p:sldId id="315" r:id="rId57"/>
    <p:sldId id="311" r:id="rId58"/>
    <p:sldId id="316" r:id="rId59"/>
    <p:sldId id="318" r:id="rId60"/>
    <p:sldId id="317" r:id="rId61"/>
    <p:sldId id="319" r:id="rId62"/>
    <p:sldId id="320" r:id="rId63"/>
    <p:sldId id="321" r:id="rId64"/>
    <p:sldId id="322" r:id="rId65"/>
    <p:sldId id="323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  <p:sldId id="362" r:id="rId104"/>
    <p:sldId id="363" r:id="rId105"/>
    <p:sldId id="365" r:id="rId106"/>
    <p:sldId id="364" r:id="rId10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70"/>
    <p:restoredTop sz="94665"/>
  </p:normalViewPr>
  <p:slideViewPr>
    <p:cSldViewPr snapToGrid="0" snapToObjects="1">
      <p:cViewPr varScale="1">
        <p:scale>
          <a:sx n="107" d="100"/>
          <a:sy n="107" d="100"/>
        </p:scale>
        <p:origin x="2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1C1F3-9E0D-344E-99EB-66C8A55905E2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4BFE43-3EAA-054E-B5C0-01769A72CC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013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Chromosome 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BFE43-3EAA-054E-B5C0-01769A72CC8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419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C81A0-FB7A-4357-8B37-1EC930D1E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3999"/>
            <a:ext cx="10668000" cy="19859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C075C-7238-4F43-87E7-63A35BE69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3809999"/>
            <a:ext cx="10667998" cy="19859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67EEB-ABA8-4DA9-803B-0C6CD8A12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F4D57BDD-E64A-4D27-8978-82FFCA18A12C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FD314-1E75-41B9-A585-4F4A32A3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CC8E8-C649-4A81-BF53-F078B2A98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162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CE73F-2F7C-4941-9B13-ACB43A49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5239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BC107E-F2BE-4057-B06B-1E50FD12B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3048000"/>
            <a:ext cx="10668000" cy="304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9D7D8-1932-4215-A6E0-C16DA0DD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8B662-65E3-47B2-AD95-B041B57F3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3DBC5-88B5-4F2A-A0E3-752CB421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23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6599DF-5B13-4800-ADD7-3A2A2F1C48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523999"/>
            <a:ext cx="2705100" cy="4572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191E12-22D9-4DA9-A336-EA6A8B9B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1524000"/>
            <a:ext cx="76200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2A1D5-B7EF-43A4-81EF-B5A7EA356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09DFB-4410-42BF-B886-C984E3A53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487E8-E9A0-429E-88E5-34B1BE86B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97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6A6A6-C260-4F8B-99DF-249C907B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6F8CB-5C97-4437-A672-4E43D0E5A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0C990-05C1-4ECD-A899-722057AEA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9811C-37A0-4DD1-8607-EFD4226E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AB506-9570-4D3E-804F-A184A73D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5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569B8-DEA4-4F12-9078-ECD731F2A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30351"/>
            <a:ext cx="10668000" cy="2279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D1F3B-E79C-4822-999D-205B0E76C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4"/>
            <a:ext cx="10668000" cy="11831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5166-621E-4C71-A40F-64E51453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8A175-E39F-477F-997B-99FF8677A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9115F-5456-4FA3-8484-B1806E7C4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767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8BC5C-CCF0-4BA5-B102-213AC6FD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37E63-3B4F-4C2F-A87C-9533227EB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ACE3E-2FED-4289-B138-3EC282690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5DB51-20DA-4BEF-90BA-DDD37DC08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D22E1-F0DB-4CB7-B2E3-D578EEAA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9146B-54D6-4291-8EA2-64300248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8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B4AE7-507A-4E14-96E2-5412FF8E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7048"/>
            <a:ext cx="10668000" cy="758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EEE83-2945-4C22-9597-57F1F1262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2494D-AD1D-4CB7-A17C-B69079113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1" y="3059113"/>
            <a:ext cx="4572000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E4950-830D-4EE3-9F51-DD730255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7998" y="2286000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F244AA-BDAA-4FDD-B742-449DF9057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000" y="3059113"/>
            <a:ext cx="4571998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B78494-ECE0-41D2-97E2-CFAC0434A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5E4C20-6CC5-4259-B554-B19F1A7A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09AB13-CCCC-4074-9B66-CE0B3790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87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FB5FF-4FD1-4CE4-BBC5-E6402FE0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381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71AAD-C5B9-485B-84DD-60DAFD5F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CACFF-0406-4EE2-9E8F-F594B952C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2A47E-1990-4B6B-BCCB-75B6F213A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990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8FE4C-64F1-4C88-9D30-17F8131ED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5D8FB3-6FA4-40A7-BDBF-76CD0F22F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49F41-A021-4490-BB80-C89DF0293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892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CEF60-874B-45DE-BF65-CF0D0857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3821113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757B0-722D-425F-8BD4-9CD9093BC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1524000"/>
            <a:ext cx="6096000" cy="3810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B0F60-AADF-41C3-8BFC-B405E0A3F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3048000"/>
            <a:ext cx="3821113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B1E11-97B6-42FD-9F45-6EDC3B83F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D7DA9-F910-4337-99A2-91F4EA36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3A2F2-339E-4406-9A90-534A38C5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920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71599-6E07-4A55-9B93-4CA5EFE3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524000"/>
            <a:ext cx="3810000" cy="1524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2C2D26-DACA-4941-955E-18F7E23675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3999" y="1524000"/>
            <a:ext cx="6095999" cy="381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DB26D-C5B0-41D6-A75F-F89A87BE2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3048000"/>
            <a:ext cx="3810000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304B6-48DF-41FA-A089-8C83BBA6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FB82F-A17A-4BC7-A522-CD934BC3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C530C-8824-4BE3-884E-2AFF30B5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654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1B49B9-8C94-4604-AEEE-CB505196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3204E-CAF5-48A1-928F-757507EC4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3047999"/>
            <a:ext cx="10668000" cy="304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40D12-4B42-4790-8677-C9250F3CD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401594"/>
            <a:ext cx="30480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4D57BDD-E64A-4D27-8978-82FFCA18A12C}" type="datetimeFigureOut">
              <a:rPr lang="en-US" smtClean="0"/>
              <a:pPr/>
              <a:t>11/23/20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B17CD-6C27-4CD1-B20D-EA4B8E54F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0" y="6096000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A934F-C817-4C99-A2CF-C763A3F20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401594"/>
            <a:ext cx="2286000" cy="762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9695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4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F19C8F-EBB7-994F-A957-42D0425D3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0" y="1523999"/>
            <a:ext cx="6096000" cy="1985963"/>
          </a:xfrm>
        </p:spPr>
        <p:txBody>
          <a:bodyPr>
            <a:normAutofit/>
          </a:bodyPr>
          <a:lstStyle/>
          <a:p>
            <a:pPr algn="r"/>
            <a:r>
              <a:rPr lang="en-GB" sz="4400" dirty="0"/>
              <a:t>Sickle Cell Disease,</a:t>
            </a:r>
            <a:br>
              <a:rPr lang="en-GB" sz="4400" dirty="0"/>
            </a:br>
            <a:r>
              <a:rPr lang="en-GB" sz="4400" dirty="0"/>
              <a:t>Gastroenterology, and UTI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4C1397-62EB-2143-A1F2-A03C888E96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0" y="3809999"/>
            <a:ext cx="6096000" cy="1985963"/>
          </a:xfrm>
        </p:spPr>
        <p:txBody>
          <a:bodyPr>
            <a:normAutofit/>
          </a:bodyPr>
          <a:lstStyle/>
          <a:p>
            <a:pPr algn="r"/>
            <a:r>
              <a:rPr lang="en-GB"/>
              <a:t>CRASH COURSE</a:t>
            </a:r>
          </a:p>
          <a:p>
            <a:pPr algn="r"/>
            <a:endParaRPr lang="en-GB"/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31BD6BBD-0CA7-4930-82C9-B40CCE5693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78" r="14555"/>
          <a:stretch/>
        </p:blipFill>
        <p:spPr>
          <a:xfrm>
            <a:off x="-2" y="-1"/>
            <a:ext cx="4572002" cy="6858002"/>
          </a:xfrm>
          <a:custGeom>
            <a:avLst/>
            <a:gdLst/>
            <a:ahLst/>
            <a:cxnLst/>
            <a:rect l="l" t="t" r="r" b="b"/>
            <a:pathLst>
              <a:path w="4572002" h="6858002">
                <a:moveTo>
                  <a:pt x="4295315" y="6438981"/>
                </a:moveTo>
                <a:lnTo>
                  <a:pt x="4275384" y="6463840"/>
                </a:lnTo>
                <a:lnTo>
                  <a:pt x="4275382" y="6463849"/>
                </a:lnTo>
                <a:lnTo>
                  <a:pt x="4261586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19" y="6521804"/>
                </a:lnTo>
                <a:lnTo>
                  <a:pt x="4261586" y="6513012"/>
                </a:lnTo>
                <a:lnTo>
                  <a:pt x="4264397" y="6508052"/>
                </a:lnTo>
                <a:lnTo>
                  <a:pt x="4275382" y="6463849"/>
                </a:lnTo>
                <a:lnTo>
                  <a:pt x="4275384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211111" y="2836172"/>
                </a:moveTo>
                <a:lnTo>
                  <a:pt x="4202420" y="2848793"/>
                </a:lnTo>
                <a:cubicBezTo>
                  <a:pt x="4192420" y="2881226"/>
                  <a:pt x="4178988" y="2913982"/>
                  <a:pt x="4177881" y="2947862"/>
                </a:cubicBezTo>
                <a:lnTo>
                  <a:pt x="4177881" y="2947863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2"/>
                  <a:pt x="4093355" y="3574408"/>
                </a:cubicBezTo>
                <a:lnTo>
                  <a:pt x="4093355" y="3574408"/>
                </a:ln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cubicBezTo>
                  <a:pt x="4127218" y="3638158"/>
                  <a:pt x="4132898" y="3646123"/>
                  <a:pt x="4136708" y="3654416"/>
                </a:cubicBez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6645" y="3852620"/>
                </a:lnTo>
                <a:cubicBezTo>
                  <a:pt x="4114978" y="3863193"/>
                  <a:pt x="4117265" y="3874195"/>
                  <a:pt x="4126028" y="3885339"/>
                </a:cubicBez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55523" y="4002410"/>
                </a:lnTo>
                <a:cubicBezTo>
                  <a:pt x="4152853" y="4016025"/>
                  <a:pt x="4148364" y="4029837"/>
                  <a:pt x="4142220" y="4043839"/>
                </a:cubicBez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7099" y="4103826"/>
                </a:lnTo>
                <a:cubicBezTo>
                  <a:pt x="4126122" y="4123948"/>
                  <a:pt x="4129552" y="4144333"/>
                  <a:pt x="4138410" y="4165384"/>
                </a:cubicBezTo>
                <a:lnTo>
                  <a:pt x="4142315" y="4192388"/>
                </a:lnTo>
                <a:lnTo>
                  <a:pt x="4142220" y="4221391"/>
                </a:lnTo>
                <a:lnTo>
                  <a:pt x="4142220" y="4221391"/>
                </a:ln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7"/>
                  <a:pt x="4116716" y="4800483"/>
                </a:cubicBezTo>
                <a:lnTo>
                  <a:pt x="4116716" y="4800483"/>
                </a:ln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cubicBezTo>
                  <a:pt x="4142601" y="4840633"/>
                  <a:pt x="4151364" y="4853636"/>
                  <a:pt x="4156484" y="4867614"/>
                </a:cubicBez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4"/>
                </a:cubicBezTo>
                <a:lnTo>
                  <a:pt x="4158155" y="4933805"/>
                </a:lnTo>
                <a:lnTo>
                  <a:pt x="4158155" y="4933805"/>
                </a:lnTo>
                <a:cubicBezTo>
                  <a:pt x="4160163" y="4953853"/>
                  <a:pt x="4171415" y="4969749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706" y="5062669"/>
                  <a:pt x="4221137" y="5082339"/>
                  <a:pt x="4228472" y="5102461"/>
                </a:cubicBez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lnTo>
                  <a:pt x="4228901" y="5166114"/>
                </a:lnTo>
                <a:cubicBezTo>
                  <a:pt x="4228139" y="5167638"/>
                  <a:pt x="4228711" y="5169781"/>
                  <a:pt x="4229592" y="5172091"/>
                </a:cubicBezTo>
                <a:lnTo>
                  <a:pt x="4232139" y="5179068"/>
                </a:lnTo>
                <a:lnTo>
                  <a:pt x="4231973" y="5229433"/>
                </a:lnTo>
                <a:cubicBezTo>
                  <a:pt x="4228139" y="5245268"/>
                  <a:pt x="4220423" y="5259937"/>
                  <a:pt x="4208516" y="5272796"/>
                </a:cubicBezTo>
                <a:cubicBezTo>
                  <a:pt x="4185226" y="5298086"/>
                  <a:pt x="4177689" y="5325412"/>
                  <a:pt x="4179637" y="5355014"/>
                </a:cubicBez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6" y="5480638"/>
                </a:cubicBezTo>
                <a:lnTo>
                  <a:pt x="4208850" y="5507668"/>
                </a:lnTo>
                <a:lnTo>
                  <a:pt x="4206630" y="5520422"/>
                </a:lnTo>
                <a:cubicBezTo>
                  <a:pt x="4204993" y="5524467"/>
                  <a:pt x="4202326" y="5528265"/>
                  <a:pt x="4198230" y="5531693"/>
                </a:cubicBez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8"/>
                </a:lnTo>
                <a:lnTo>
                  <a:pt x="4188085" y="5547579"/>
                </a:lnTo>
                <a:cubicBezTo>
                  <a:pt x="4188180" y="5552508"/>
                  <a:pt x="4191562" y="5557318"/>
                  <a:pt x="4197658" y="5562747"/>
                </a:cubicBezTo>
                <a:cubicBezTo>
                  <a:pt x="4240331" y="5600468"/>
                  <a:pt x="4267002" y="5646190"/>
                  <a:pt x="4268906" y="5704484"/>
                </a:cubicBezTo>
                <a:cubicBezTo>
                  <a:pt x="4269288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7" y="5760874"/>
                </a:cubicBezTo>
                <a:cubicBezTo>
                  <a:pt x="4322820" y="5794975"/>
                  <a:pt x="4350063" y="5837458"/>
                  <a:pt x="4371972" y="5883752"/>
                </a:cubicBezTo>
                <a:cubicBezTo>
                  <a:pt x="4375877" y="5892038"/>
                  <a:pt x="4379782" y="5900611"/>
                  <a:pt x="4382997" y="5909351"/>
                </a:cubicBezTo>
                <a:lnTo>
                  <a:pt x="4389878" y="5935950"/>
                </a:lnTo>
                <a:lnTo>
                  <a:pt x="4389712" y="5964477"/>
                </a:lnTo>
                <a:cubicBezTo>
                  <a:pt x="4388783" y="5974097"/>
                  <a:pt x="4387306" y="5983766"/>
                  <a:pt x="4386258" y="5993291"/>
                </a:cubicBez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7" y="6082258"/>
                  <a:pt x="4323582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09890" y="6133315"/>
                </a:lnTo>
                <a:cubicBezTo>
                  <a:pt x="4309818" y="6139745"/>
                  <a:pt x="4314629" y="6145793"/>
                  <a:pt x="4325488" y="6155603"/>
                </a:cubicBezTo>
                <a:cubicBezTo>
                  <a:pt x="4347777" y="6175798"/>
                  <a:pt x="4359397" y="6200945"/>
                  <a:pt x="4364159" y="6228757"/>
                </a:cubicBezTo>
                <a:lnTo>
                  <a:pt x="4381496" y="6361540"/>
                </a:lnTo>
                <a:lnTo>
                  <a:pt x="4381289" y="6365204"/>
                </a:lnTo>
                <a:lnTo>
                  <a:pt x="4380007" y="6387910"/>
                </a:lnTo>
                <a:lnTo>
                  <a:pt x="4378243" y="6391549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8243" y="6391549"/>
                </a:lnTo>
                <a:lnTo>
                  <a:pt x="4380008" y="6387910"/>
                </a:lnTo>
                <a:lnTo>
                  <a:pt x="4381289" y="6365204"/>
                </a:lnTo>
                <a:lnTo>
                  <a:pt x="4381496" y="6361540"/>
                </a:lnTo>
                <a:lnTo>
                  <a:pt x="4381496" y="6361540"/>
                </a:lnTo>
                <a:lnTo>
                  <a:pt x="4381496" y="6361539"/>
                </a:lnTo>
                <a:cubicBezTo>
                  <a:pt x="4377876" y="6317151"/>
                  <a:pt x="4371590" y="6272764"/>
                  <a:pt x="4364159" y="6228756"/>
                </a:cubicBezTo>
                <a:cubicBezTo>
                  <a:pt x="4359397" y="6200944"/>
                  <a:pt x="4347777" y="6175797"/>
                  <a:pt x="4325488" y="6155602"/>
                </a:cubicBezTo>
                <a:cubicBezTo>
                  <a:pt x="4320059" y="6150697"/>
                  <a:pt x="4316141" y="6146732"/>
                  <a:pt x="4313590" y="6143190"/>
                </a:cubicBezTo>
                <a:lnTo>
                  <a:pt x="4309890" y="6133315"/>
                </a:lnTo>
                <a:lnTo>
                  <a:pt x="4323582" y="6108739"/>
                </a:lnTo>
                <a:cubicBezTo>
                  <a:pt x="4343777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8" y="5993292"/>
                </a:cubicBezTo>
                <a:cubicBezTo>
                  <a:pt x="4388354" y="5974241"/>
                  <a:pt x="4392164" y="5954618"/>
                  <a:pt x="4389878" y="5935950"/>
                </a:cubicBezTo>
                <a:lnTo>
                  <a:pt x="4389878" y="5935950"/>
                </a:lnTo>
                <a:lnTo>
                  <a:pt x="4389878" y="5935949"/>
                </a:lnTo>
                <a:cubicBezTo>
                  <a:pt x="4387592" y="5918042"/>
                  <a:pt x="4379782" y="5900323"/>
                  <a:pt x="4371972" y="5883751"/>
                </a:cubicBezTo>
                <a:cubicBezTo>
                  <a:pt x="4350063" y="5837457"/>
                  <a:pt x="4322820" y="5794974"/>
                  <a:pt x="4283577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8" y="5716485"/>
                  <a:pt x="4268906" y="5704483"/>
                </a:cubicBezTo>
                <a:cubicBezTo>
                  <a:pt x="4267002" y="5646189"/>
                  <a:pt x="4240331" y="5600467"/>
                  <a:pt x="4197658" y="5562746"/>
                </a:cubicBezTo>
                <a:lnTo>
                  <a:pt x="4188085" y="5547578"/>
                </a:lnTo>
                <a:lnTo>
                  <a:pt x="4198230" y="5531694"/>
                </a:lnTo>
                <a:cubicBezTo>
                  <a:pt x="4206421" y="5524837"/>
                  <a:pt x="4208898" y="5516503"/>
                  <a:pt x="4208850" y="5507668"/>
                </a:cubicBez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6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1083" y="5326163"/>
                </a:lnTo>
                <a:cubicBezTo>
                  <a:pt x="4184464" y="5307422"/>
                  <a:pt x="4192990" y="5289657"/>
                  <a:pt x="4208516" y="5272797"/>
                </a:cubicBezTo>
                <a:cubicBezTo>
                  <a:pt x="4232329" y="5247079"/>
                  <a:pt x="4239379" y="5214122"/>
                  <a:pt x="4232139" y="5179068"/>
                </a:cubicBez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2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5"/>
                </a:lnTo>
                <a:lnTo>
                  <a:pt x="4235616" y="5133224"/>
                </a:lnTo>
                <a:cubicBezTo>
                  <a:pt x="4233865" y="5101639"/>
                  <a:pt x="4211325" y="507324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cubicBezTo>
                  <a:pt x="4175273" y="4975511"/>
                  <a:pt x="4167700" y="4964604"/>
                  <a:pt x="4162914" y="4952673"/>
                </a:cubicBez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8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61262" y="4889275"/>
                </a:lnTo>
                <a:cubicBezTo>
                  <a:pt x="4159556" y="4866958"/>
                  <a:pt x="4148126" y="4846490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8" y="4442762"/>
                  <a:pt x="4197658" y="4403326"/>
                  <a:pt x="4196706" y="4363891"/>
                </a:cubicBezTo>
                <a:lnTo>
                  <a:pt x="4196706" y="4363891"/>
                </a:ln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lnTo>
                  <a:pt x="4142220" y="4221391"/>
                </a:lnTo>
                <a:lnTo>
                  <a:pt x="4142315" y="4192388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cubicBezTo>
                  <a:pt x="4133981" y="4154857"/>
                  <a:pt x="4130909" y="4144498"/>
                  <a:pt x="4129066" y="4134256"/>
                </a:cubicBezTo>
                <a:lnTo>
                  <a:pt x="4127099" y="4103826"/>
                </a:lnTo>
                <a:lnTo>
                  <a:pt x="4142220" y="4043840"/>
                </a:lnTo>
                <a:cubicBezTo>
                  <a:pt x="4154508" y="4015835"/>
                  <a:pt x="4160175" y="3988593"/>
                  <a:pt x="4157913" y="3962160"/>
                </a:cubicBez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cubicBezTo>
                  <a:pt x="4121646" y="3879766"/>
                  <a:pt x="4118884" y="3874229"/>
                  <a:pt x="4117425" y="3868764"/>
                </a:cubicBez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4"/>
                </a:lnTo>
                <a:lnTo>
                  <a:pt x="4143220" y="3680163"/>
                </a:lnTo>
                <a:cubicBezTo>
                  <a:pt x="4141696" y="3662494"/>
                  <a:pt x="4135458" y="3645682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5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2"/>
                </a:ln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82513" y="2914328"/>
                </a:lnTo>
                <a:cubicBezTo>
                  <a:pt x="4187561" y="2892181"/>
                  <a:pt x="4195753" y="2870416"/>
                  <a:pt x="4202420" y="2848794"/>
                </a:cubicBezTo>
                <a:cubicBezTo>
                  <a:pt x="4203753" y="2844317"/>
                  <a:pt x="4207039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32419" y="2490551"/>
                </a:lnTo>
                <a:cubicBezTo>
                  <a:pt x="4130791" y="2499773"/>
                  <a:pt x="4128410" y="2509024"/>
                  <a:pt x="4125838" y="2518264"/>
                </a:cubicBezTo>
                <a:cubicBezTo>
                  <a:pt x="4123171" y="2527790"/>
                  <a:pt x="4122027" y="2536457"/>
                  <a:pt x="4122194" y="2545006"/>
                </a:cubicBezTo>
                <a:lnTo>
                  <a:pt x="4122194" y="2545007"/>
                </a:ln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2" y="2668002"/>
                </a:cubicBezTo>
                <a:cubicBezTo>
                  <a:pt x="4223947" y="2691055"/>
                  <a:pt x="4237663" y="2716964"/>
                  <a:pt x="4247952" y="2745349"/>
                </a:cubicBezTo>
                <a:lnTo>
                  <a:pt x="4247953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0" y="2811787"/>
                </a:lnTo>
                <a:lnTo>
                  <a:pt x="4243371" y="2811787"/>
                </a:lnTo>
                <a:lnTo>
                  <a:pt x="4243374" y="2811780"/>
                </a:lnTo>
                <a:lnTo>
                  <a:pt x="4253024" y="2793023"/>
                </a:lnTo>
                <a:lnTo>
                  <a:pt x="4253453" y="2785440"/>
                </a:lnTo>
                <a:lnTo>
                  <a:pt x="4254653" y="2782305"/>
                </a:lnTo>
                <a:lnTo>
                  <a:pt x="4253873" y="2778006"/>
                </a:lnTo>
                <a:lnTo>
                  <a:pt x="4254283" y="2770758"/>
                </a:lnTo>
                <a:lnTo>
                  <a:pt x="4247953" y="2745352"/>
                </a:lnTo>
                <a:lnTo>
                  <a:pt x="4247952" y="2745348"/>
                </a:lnTo>
                <a:cubicBezTo>
                  <a:pt x="4237663" y="2716963"/>
                  <a:pt x="4223947" y="2691054"/>
                  <a:pt x="4199562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cubicBezTo>
                  <a:pt x="4130981" y="2499786"/>
                  <a:pt x="4135363" y="2481259"/>
                  <a:pt x="4134481" y="2463018"/>
                </a:cubicBezTo>
                <a:lnTo>
                  <a:pt x="4134481" y="2463018"/>
                </a:lnTo>
                <a:lnTo>
                  <a:pt x="4134481" y="2463017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51027" y="1453958"/>
                </a:moveTo>
                <a:lnTo>
                  <a:pt x="3745230" y="1459073"/>
                </a:lnTo>
                <a:lnTo>
                  <a:pt x="3745230" y="1459073"/>
                </a:lnTo>
                <a:lnTo>
                  <a:pt x="3745229" y="1459074"/>
                </a:lnTo>
                <a:lnTo>
                  <a:pt x="3736012" y="1481572"/>
                </a:lnTo>
                <a:lnTo>
                  <a:pt x="3745230" y="1459073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cubicBezTo>
                  <a:pt x="3760922" y="348396"/>
                  <a:pt x="3763447" y="357874"/>
                  <a:pt x="3765590" y="367328"/>
                </a:cubicBezTo>
                <a:lnTo>
                  <a:pt x="3769400" y="395640"/>
                </a:lnTo>
                <a:cubicBezTo>
                  <a:pt x="3769590" y="376781"/>
                  <a:pt x="3762352" y="357921"/>
                  <a:pt x="3759494" y="338870"/>
                </a:cubicBez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7"/>
                </a:lnTo>
                <a:lnTo>
                  <a:pt x="3785402" y="228944"/>
                </a:lnTo>
                <a:lnTo>
                  <a:pt x="3785402" y="228949"/>
                </a:lnTo>
                <a:lnTo>
                  <a:pt x="3785402" y="228948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7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1" y="21486"/>
                  <a:pt x="4218423" y="43012"/>
                  <a:pt x="4215374" y="63587"/>
                </a:cubicBezTo>
                <a:cubicBezTo>
                  <a:pt x="4209850" y="101308"/>
                  <a:pt x="4206420" y="139219"/>
                  <a:pt x="4201468" y="176939"/>
                </a:cubicBezTo>
                <a:cubicBezTo>
                  <a:pt x="4200324" y="184941"/>
                  <a:pt x="4198230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4" y="1489720"/>
                </a:cubicBezTo>
                <a:cubicBezTo>
                  <a:pt x="4198992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3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1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49" y="1992279"/>
                  <a:pt x="4294815" y="2013043"/>
                  <a:pt x="4296911" y="2030378"/>
                </a:cubicBezTo>
                <a:cubicBezTo>
                  <a:pt x="4299387" y="2048668"/>
                  <a:pt x="4301673" y="2067525"/>
                  <a:pt x="4307200" y="2085054"/>
                </a:cubicBezTo>
                <a:cubicBezTo>
                  <a:pt x="4321678" y="2130393"/>
                  <a:pt x="4338061" y="2175163"/>
                  <a:pt x="4353301" y="2220312"/>
                </a:cubicBezTo>
                <a:cubicBezTo>
                  <a:pt x="4365876" y="2257459"/>
                  <a:pt x="4355969" y="2294039"/>
                  <a:pt x="4350635" y="2330806"/>
                </a:cubicBezTo>
                <a:cubicBezTo>
                  <a:pt x="4347205" y="2353859"/>
                  <a:pt x="4339013" y="2375383"/>
                  <a:pt x="4351205" y="2401292"/>
                </a:cubicBezTo>
                <a:cubicBezTo>
                  <a:pt x="4362827" y="2426059"/>
                  <a:pt x="4360159" y="2457492"/>
                  <a:pt x="4366446" y="2485307"/>
                </a:cubicBezTo>
                <a:cubicBezTo>
                  <a:pt x="4371780" y="2508742"/>
                  <a:pt x="4380354" y="2531409"/>
                  <a:pt x="4388736" y="2554079"/>
                </a:cubicBezTo>
                <a:cubicBezTo>
                  <a:pt x="4400167" y="2584942"/>
                  <a:pt x="4412167" y="2615421"/>
                  <a:pt x="4406453" y="2649143"/>
                </a:cubicBezTo>
                <a:cubicBezTo>
                  <a:pt x="4399975" y="2687436"/>
                  <a:pt x="4424359" y="2713723"/>
                  <a:pt x="4440554" y="2743826"/>
                </a:cubicBezTo>
                <a:cubicBezTo>
                  <a:pt x="4451602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4" y="2901943"/>
                </a:cubicBezTo>
                <a:cubicBezTo>
                  <a:pt x="4502848" y="2948047"/>
                  <a:pt x="4513136" y="2994722"/>
                  <a:pt x="4505896" y="3042728"/>
                </a:cubicBezTo>
                <a:cubicBezTo>
                  <a:pt x="4502658" y="3064827"/>
                  <a:pt x="4502848" y="3085403"/>
                  <a:pt x="4507612" y="3107500"/>
                </a:cubicBezTo>
                <a:cubicBezTo>
                  <a:pt x="4515422" y="3143695"/>
                  <a:pt x="4516375" y="3180844"/>
                  <a:pt x="4545521" y="3209993"/>
                </a:cubicBezTo>
                <a:cubicBezTo>
                  <a:pt x="4555810" y="3220280"/>
                  <a:pt x="4558476" y="3238758"/>
                  <a:pt x="4563810" y="3253809"/>
                </a:cubicBezTo>
                <a:cubicBezTo>
                  <a:pt x="4570098" y="3271145"/>
                  <a:pt x="4566858" y="3283908"/>
                  <a:pt x="4548570" y="3293244"/>
                </a:cubicBezTo>
                <a:cubicBezTo>
                  <a:pt x="4540379" y="3297434"/>
                  <a:pt x="4532377" y="3309437"/>
                  <a:pt x="4531043" y="3318771"/>
                </a:cubicBezTo>
                <a:cubicBezTo>
                  <a:pt x="4527043" y="3346776"/>
                  <a:pt x="4532949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6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6" y="3699976"/>
                  <a:pt x="4554096" y="3716168"/>
                  <a:pt x="4550476" y="3732361"/>
                </a:cubicBezTo>
                <a:cubicBezTo>
                  <a:pt x="4549142" y="3738267"/>
                  <a:pt x="4543997" y="3744173"/>
                  <a:pt x="4544759" y="3749506"/>
                </a:cubicBezTo>
                <a:cubicBezTo>
                  <a:pt x="4552952" y="3802467"/>
                  <a:pt x="4516375" y="3840569"/>
                  <a:pt x="4500182" y="3885338"/>
                </a:cubicBezTo>
                <a:cubicBezTo>
                  <a:pt x="4483035" y="3932394"/>
                  <a:pt x="4456747" y="3977925"/>
                  <a:pt x="4464557" y="4030503"/>
                </a:cubicBezTo>
                <a:cubicBezTo>
                  <a:pt x="4469319" y="4062318"/>
                  <a:pt x="4480369" y="4092989"/>
                  <a:pt x="4487038" y="4124614"/>
                </a:cubicBezTo>
                <a:cubicBezTo>
                  <a:pt x="4489324" y="4135854"/>
                  <a:pt x="4488942" y="4148427"/>
                  <a:pt x="4486656" y="4159667"/>
                </a:cubicBezTo>
                <a:cubicBezTo>
                  <a:pt x="4476177" y="4213961"/>
                  <a:pt x="4474653" y="4267493"/>
                  <a:pt x="4491800" y="4320837"/>
                </a:cubicBezTo>
                <a:cubicBezTo>
                  <a:pt x="4494658" y="4329979"/>
                  <a:pt x="4497324" y="4339695"/>
                  <a:pt x="4497324" y="4349222"/>
                </a:cubicBezTo>
                <a:cubicBezTo>
                  <a:pt x="4497324" y="4401419"/>
                  <a:pt x="4493324" y="4452665"/>
                  <a:pt x="4474653" y="4502579"/>
                </a:cubicBezTo>
                <a:cubicBezTo>
                  <a:pt x="4468367" y="4519343"/>
                  <a:pt x="4472367" y="4539728"/>
                  <a:pt x="4470843" y="4558207"/>
                </a:cubicBezTo>
                <a:cubicBezTo>
                  <a:pt x="4469511" y="4575351"/>
                  <a:pt x="4468939" y="4592878"/>
                  <a:pt x="4464557" y="4609452"/>
                </a:cubicBezTo>
                <a:cubicBezTo>
                  <a:pt x="4458081" y="4633647"/>
                  <a:pt x="4457319" y="4656126"/>
                  <a:pt x="4463033" y="4681083"/>
                </a:cubicBezTo>
                <a:cubicBezTo>
                  <a:pt x="4468367" y="4704895"/>
                  <a:pt x="4465701" y="4730614"/>
                  <a:pt x="4465891" y="4755381"/>
                </a:cubicBezTo>
                <a:cubicBezTo>
                  <a:pt x="4466081" y="4783004"/>
                  <a:pt x="4466271" y="4810627"/>
                  <a:pt x="4465319" y="4838250"/>
                </a:cubicBezTo>
                <a:cubicBezTo>
                  <a:pt x="4464939" y="4849300"/>
                  <a:pt x="4457319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3" y="4990465"/>
                  <a:pt x="4458081" y="5006086"/>
                </a:cubicBezTo>
                <a:cubicBezTo>
                  <a:pt x="4456747" y="5031614"/>
                  <a:pt x="4457319" y="5057141"/>
                  <a:pt x="4456937" y="5082670"/>
                </a:cubicBezTo>
                <a:cubicBezTo>
                  <a:pt x="4456747" y="5091052"/>
                  <a:pt x="4455985" y="5099245"/>
                  <a:pt x="4455602" y="5107627"/>
                </a:cubicBezTo>
                <a:cubicBezTo>
                  <a:pt x="4455222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3" y="5206308"/>
                </a:cubicBezTo>
                <a:cubicBezTo>
                  <a:pt x="4473129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89" y="5393005"/>
                </a:cubicBezTo>
                <a:cubicBezTo>
                  <a:pt x="4484751" y="5401579"/>
                  <a:pt x="4479987" y="5410531"/>
                  <a:pt x="4479607" y="5419295"/>
                </a:cubicBezTo>
                <a:cubicBezTo>
                  <a:pt x="4478655" y="5446728"/>
                  <a:pt x="4478463" y="5474161"/>
                  <a:pt x="4477893" y="5501594"/>
                </a:cubicBezTo>
                <a:cubicBezTo>
                  <a:pt x="4477701" y="5517215"/>
                  <a:pt x="4478273" y="5533027"/>
                  <a:pt x="4476559" y="5548460"/>
                </a:cubicBezTo>
                <a:cubicBezTo>
                  <a:pt x="4474273" y="5568842"/>
                  <a:pt x="4470843" y="5587321"/>
                  <a:pt x="4485703" y="5606372"/>
                </a:cubicBezTo>
                <a:cubicBezTo>
                  <a:pt x="4508754" y="5635711"/>
                  <a:pt x="4499800" y="5673050"/>
                  <a:pt x="4505134" y="5706959"/>
                </a:cubicBezTo>
                <a:cubicBezTo>
                  <a:pt x="4506468" y="5715723"/>
                  <a:pt x="4506658" y="5724678"/>
                  <a:pt x="4508182" y="5733440"/>
                </a:cubicBezTo>
                <a:cubicBezTo>
                  <a:pt x="4511040" y="5749634"/>
                  <a:pt x="4514278" y="5765635"/>
                  <a:pt x="4517519" y="5781830"/>
                </a:cubicBezTo>
                <a:cubicBezTo>
                  <a:pt x="4518089" y="5784686"/>
                  <a:pt x="4518281" y="5787924"/>
                  <a:pt x="4519233" y="5790592"/>
                </a:cubicBezTo>
                <a:cubicBezTo>
                  <a:pt x="4527233" y="5815169"/>
                  <a:pt x="4536377" y="5839361"/>
                  <a:pt x="4542855" y="5864318"/>
                </a:cubicBezTo>
                <a:cubicBezTo>
                  <a:pt x="4546094" y="5876511"/>
                  <a:pt x="4546476" y="5890037"/>
                  <a:pt x="4544759" y="5902610"/>
                </a:cubicBezTo>
                <a:cubicBezTo>
                  <a:pt x="4539807" y="5939377"/>
                  <a:pt x="4537711" y="5975764"/>
                  <a:pt x="4544951" y="6012723"/>
                </a:cubicBezTo>
                <a:cubicBezTo>
                  <a:pt x="4547808" y="6027392"/>
                  <a:pt x="4543045" y="6043776"/>
                  <a:pt x="4541331" y="6059397"/>
                </a:cubicBezTo>
                <a:cubicBezTo>
                  <a:pt x="4536759" y="6096736"/>
                  <a:pt x="4531805" y="6134075"/>
                  <a:pt x="4527425" y="6171605"/>
                </a:cubicBezTo>
                <a:cubicBezTo>
                  <a:pt x="4524757" y="6195037"/>
                  <a:pt x="4523233" y="6218660"/>
                  <a:pt x="4520567" y="6242093"/>
                </a:cubicBezTo>
                <a:cubicBezTo>
                  <a:pt x="4517327" y="6269144"/>
                  <a:pt x="4512374" y="6296005"/>
                  <a:pt x="4509706" y="6323058"/>
                </a:cubicBezTo>
                <a:cubicBezTo>
                  <a:pt x="4506658" y="6353919"/>
                  <a:pt x="4506088" y="6384972"/>
                  <a:pt x="4502848" y="6415833"/>
                </a:cubicBezTo>
                <a:cubicBezTo>
                  <a:pt x="4496562" y="6472225"/>
                  <a:pt x="4489132" y="6528424"/>
                  <a:pt x="4482083" y="6584812"/>
                </a:cubicBezTo>
                <a:cubicBezTo>
                  <a:pt x="4475225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6" y="6815516"/>
                </a:cubicBezTo>
                <a:lnTo>
                  <a:pt x="4431806" y="6858001"/>
                </a:lnTo>
                <a:lnTo>
                  <a:pt x="4259553" y="6858001"/>
                </a:lnTo>
                <a:lnTo>
                  <a:pt x="4265716" y="6812064"/>
                </a:lnTo>
                <a:lnTo>
                  <a:pt x="4265716" y="6812064"/>
                </a:lnTo>
                <a:lnTo>
                  <a:pt x="4265716" y="6812063"/>
                </a:lnTo>
                <a:cubicBezTo>
                  <a:pt x="4265240" y="6788417"/>
                  <a:pt x="4259954" y="6764841"/>
                  <a:pt x="4246238" y="6742552"/>
                </a:cubicBezTo>
                <a:lnTo>
                  <a:pt x="4232402" y="6702976"/>
                </a:lnTo>
                <a:lnTo>
                  <a:pt x="4235549" y="6683027"/>
                </a:lnTo>
                <a:cubicBezTo>
                  <a:pt x="4237915" y="6676306"/>
                  <a:pt x="4241666" y="6669496"/>
                  <a:pt x="4247000" y="6662542"/>
                </a:cubicBezTo>
                <a:cubicBezTo>
                  <a:pt x="4254334" y="6653111"/>
                  <a:pt x="4256191" y="6639108"/>
                  <a:pt x="4254095" y="6625225"/>
                </a:cubicBezTo>
                <a:lnTo>
                  <a:pt x="4254095" y="6625225"/>
                </a:lnTo>
                <a:lnTo>
                  <a:pt x="4254095" y="6625224"/>
                </a:lnTo>
                <a:cubicBezTo>
                  <a:pt x="4251999" y="6611341"/>
                  <a:pt x="4245951" y="6597578"/>
                  <a:pt x="4237473" y="6588625"/>
                </a:cubicBezTo>
                <a:lnTo>
                  <a:pt x="4214994" y="6564620"/>
                </a:lnTo>
                <a:lnTo>
                  <a:pt x="4214994" y="6564621"/>
                </a:lnTo>
                <a:cubicBezTo>
                  <a:pt x="4225281" y="6575479"/>
                  <a:pt x="4231377" y="6582147"/>
                  <a:pt x="4237473" y="6588626"/>
                </a:cubicBezTo>
                <a:lnTo>
                  <a:pt x="4254095" y="6625225"/>
                </a:lnTo>
                <a:lnTo>
                  <a:pt x="4254084" y="6645552"/>
                </a:lnTo>
                <a:cubicBezTo>
                  <a:pt x="4252965" y="6651967"/>
                  <a:pt x="4250667" y="6657826"/>
                  <a:pt x="4247000" y="6662541"/>
                </a:cubicBezTo>
                <a:cubicBezTo>
                  <a:pt x="4236332" y="6676448"/>
                  <a:pt x="4231997" y="6689783"/>
                  <a:pt x="4232402" y="6702976"/>
                </a:cubicBezTo>
                <a:lnTo>
                  <a:pt x="4232402" y="6702976"/>
                </a:lnTo>
                <a:lnTo>
                  <a:pt x="4232402" y="6702977"/>
                </a:lnTo>
                <a:cubicBezTo>
                  <a:pt x="4232807" y="6716169"/>
                  <a:pt x="4237951" y="6729219"/>
                  <a:pt x="4246238" y="6742553"/>
                </a:cubicBezTo>
                <a:cubicBezTo>
                  <a:pt x="4253096" y="6753698"/>
                  <a:pt x="4257847" y="6765164"/>
                  <a:pt x="4260942" y="6776800"/>
                </a:cubicBezTo>
                <a:lnTo>
                  <a:pt x="4265716" y="6812064"/>
                </a:lnTo>
                <a:lnTo>
                  <a:pt x="4259553" y="6858001"/>
                </a:lnTo>
                <a:lnTo>
                  <a:pt x="4259553" y="6858001"/>
                </a:lnTo>
                <a:lnTo>
                  <a:pt x="4259553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</p:spPr>
      </p:pic>
      <p:grpSp>
        <p:nvGrpSpPr>
          <p:cNvPr id="16" name="Group 10">
            <a:extLst>
              <a:ext uri="{FF2B5EF4-FFF2-40B4-BE49-F238E27FC236}">
                <a16:creationId xmlns:a16="http://schemas.microsoft.com/office/drawing/2014/main" id="{A7900967-84CA-47B4-9F1C-E787BAC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AB3C749-6482-440B-9386-94091006D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C5C6B36-2238-4BBF-87F8-B1B3F5DD5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2005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9684B7-7F05-4748-A262-3215EC499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3810001" cy="1263649"/>
          </a:xfrm>
        </p:spPr>
        <p:txBody>
          <a:bodyPr>
            <a:normAutofit/>
          </a:bodyPr>
          <a:lstStyle/>
          <a:p>
            <a:r>
              <a:rPr lang="en-GB" sz="3700"/>
              <a:t>Pathophysiology</a:t>
            </a:r>
          </a:p>
        </p:txBody>
      </p:sp>
      <p:pic>
        <p:nvPicPr>
          <p:cNvPr id="6146" name="Picture 2" descr="Sickle Cell Disease and Hydroxyurea Treatment | Australian Medical Student  Journal">
            <a:extLst>
              <a:ext uri="{FF2B5EF4-FFF2-40B4-BE49-F238E27FC236}">
                <a16:creationId xmlns:a16="http://schemas.microsoft.com/office/drawing/2014/main" id="{6545AD29-3B75-9647-A3E2-99E32E2E84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9" b="-1"/>
          <a:stretch/>
        </p:blipFill>
        <p:spPr bwMode="auto">
          <a:xfrm>
            <a:off x="5334476" y="762001"/>
            <a:ext cx="6095524" cy="4707593"/>
          </a:xfrm>
          <a:custGeom>
            <a:avLst/>
            <a:gdLst/>
            <a:ahLst/>
            <a:cxnLst/>
            <a:rect l="l" t="t" r="r" b="b"/>
            <a:pathLst>
              <a:path w="6095524" h="4707593">
                <a:moveTo>
                  <a:pt x="0" y="0"/>
                </a:moveTo>
                <a:lnTo>
                  <a:pt x="6095524" y="0"/>
                </a:lnTo>
                <a:lnTo>
                  <a:pt x="6095524" y="3296937"/>
                </a:lnTo>
                <a:lnTo>
                  <a:pt x="6095524" y="3518571"/>
                </a:lnTo>
                <a:lnTo>
                  <a:pt x="6061052" y="3534000"/>
                </a:lnTo>
                <a:cubicBezTo>
                  <a:pt x="6054332" y="3536785"/>
                  <a:pt x="6046938" y="3538321"/>
                  <a:pt x="6040890" y="3542065"/>
                </a:cubicBezTo>
                <a:cubicBezTo>
                  <a:pt x="6013044" y="3559156"/>
                  <a:pt x="5986064" y="3577591"/>
                  <a:pt x="5957836" y="3594010"/>
                </a:cubicBezTo>
                <a:cubicBezTo>
                  <a:pt x="5928744" y="3611004"/>
                  <a:pt x="5902724" y="3631071"/>
                  <a:pt x="5882656" y="3658244"/>
                </a:cubicBezTo>
                <a:cubicBezTo>
                  <a:pt x="5864029" y="3683496"/>
                  <a:pt x="5845978" y="3709131"/>
                  <a:pt x="5827448" y="3734479"/>
                </a:cubicBezTo>
                <a:cubicBezTo>
                  <a:pt x="5822743" y="3740912"/>
                  <a:pt x="5818422" y="3748498"/>
                  <a:pt x="5811989" y="3752627"/>
                </a:cubicBezTo>
                <a:cubicBezTo>
                  <a:pt x="5798643" y="3761268"/>
                  <a:pt x="5784048" y="3768277"/>
                  <a:pt x="5769742" y="3775382"/>
                </a:cubicBezTo>
                <a:cubicBezTo>
                  <a:pt x="5757452" y="3781431"/>
                  <a:pt x="5744394" y="3785943"/>
                  <a:pt x="5732393" y="3792472"/>
                </a:cubicBezTo>
                <a:cubicBezTo>
                  <a:pt x="5722792" y="3797658"/>
                  <a:pt x="5714246" y="3804859"/>
                  <a:pt x="5705316" y="3811388"/>
                </a:cubicBezTo>
                <a:cubicBezTo>
                  <a:pt x="5697539" y="3817052"/>
                  <a:pt x="5688994" y="3821949"/>
                  <a:pt x="5682465" y="3828767"/>
                </a:cubicBezTo>
                <a:cubicBezTo>
                  <a:pt x="5666526" y="3845281"/>
                  <a:pt x="5650491" y="3861508"/>
                  <a:pt x="5630712" y="3873702"/>
                </a:cubicBezTo>
                <a:cubicBezTo>
                  <a:pt x="5611221" y="3885799"/>
                  <a:pt x="5592786" y="3899338"/>
                  <a:pt x="5573392" y="3911628"/>
                </a:cubicBezTo>
                <a:cubicBezTo>
                  <a:pt x="5554380" y="3923630"/>
                  <a:pt x="5537194" y="3936783"/>
                  <a:pt x="5527304" y="3958099"/>
                </a:cubicBezTo>
                <a:cubicBezTo>
                  <a:pt x="5522888" y="3967508"/>
                  <a:pt x="5516646" y="3977782"/>
                  <a:pt x="5508293" y="3983255"/>
                </a:cubicBezTo>
                <a:cubicBezTo>
                  <a:pt x="5496387" y="3991032"/>
                  <a:pt x="5481313" y="3993817"/>
                  <a:pt x="5468350" y="4000442"/>
                </a:cubicBezTo>
                <a:cubicBezTo>
                  <a:pt x="5453084" y="4008219"/>
                  <a:pt x="5435418" y="4014940"/>
                  <a:pt x="5425048" y="4027326"/>
                </a:cubicBezTo>
                <a:cubicBezTo>
                  <a:pt x="5415830" y="4038368"/>
                  <a:pt x="5406517" y="4047009"/>
                  <a:pt x="5394322" y="4054018"/>
                </a:cubicBezTo>
                <a:cubicBezTo>
                  <a:pt x="5385778" y="4058915"/>
                  <a:pt x="5379441" y="4067844"/>
                  <a:pt x="5370608" y="4071877"/>
                </a:cubicBezTo>
                <a:cubicBezTo>
                  <a:pt x="5358990" y="4077254"/>
                  <a:pt x="5347276" y="4081479"/>
                  <a:pt x="5337098" y="4089832"/>
                </a:cubicBezTo>
                <a:cubicBezTo>
                  <a:pt x="5326536" y="4098473"/>
                  <a:pt x="5314535" y="4105290"/>
                  <a:pt x="5303493" y="4113356"/>
                </a:cubicBezTo>
                <a:cubicBezTo>
                  <a:pt x="5297636" y="4117676"/>
                  <a:pt x="5292835" y="4123341"/>
                  <a:pt x="5287171" y="4127854"/>
                </a:cubicBezTo>
                <a:cubicBezTo>
                  <a:pt x="5276801" y="4136111"/>
                  <a:pt x="5266239" y="4144176"/>
                  <a:pt x="5255581" y="4151953"/>
                </a:cubicBezTo>
                <a:cubicBezTo>
                  <a:pt x="5244924" y="4159731"/>
                  <a:pt x="5234746" y="4168756"/>
                  <a:pt x="5223032" y="4174421"/>
                </a:cubicBezTo>
                <a:cubicBezTo>
                  <a:pt x="5203062" y="4184023"/>
                  <a:pt x="5181266" y="4189784"/>
                  <a:pt x="5161870" y="4200153"/>
                </a:cubicBezTo>
                <a:cubicBezTo>
                  <a:pt x="5142188" y="4210714"/>
                  <a:pt x="5123656" y="4223965"/>
                  <a:pt x="5106182" y="4237983"/>
                </a:cubicBezTo>
                <a:cubicBezTo>
                  <a:pt x="5092356" y="4249025"/>
                  <a:pt x="5079394" y="4259971"/>
                  <a:pt x="5062014" y="4265635"/>
                </a:cubicBezTo>
                <a:cubicBezTo>
                  <a:pt x="5052317" y="4268804"/>
                  <a:pt x="5042140" y="4275717"/>
                  <a:pt x="5036282" y="4283783"/>
                </a:cubicBezTo>
                <a:cubicBezTo>
                  <a:pt x="5023608" y="4301353"/>
                  <a:pt x="5007382" y="4313739"/>
                  <a:pt x="4989043" y="4324301"/>
                </a:cubicBezTo>
                <a:cubicBezTo>
                  <a:pt x="4964559" y="4338511"/>
                  <a:pt x="4940363" y="4353009"/>
                  <a:pt x="4915783" y="4366931"/>
                </a:cubicBezTo>
                <a:cubicBezTo>
                  <a:pt x="4901286" y="4375189"/>
                  <a:pt x="4886884" y="4383926"/>
                  <a:pt x="4871520" y="4389975"/>
                </a:cubicBezTo>
                <a:cubicBezTo>
                  <a:pt x="4840124" y="4402457"/>
                  <a:pt x="4807959" y="4413114"/>
                  <a:pt x="4776274" y="4424733"/>
                </a:cubicBezTo>
                <a:cubicBezTo>
                  <a:pt x="4765904" y="4428477"/>
                  <a:pt x="4756110" y="4433854"/>
                  <a:pt x="4745548" y="4437119"/>
                </a:cubicBezTo>
                <a:cubicBezTo>
                  <a:pt x="4734122" y="4440671"/>
                  <a:pt x="4721834" y="4441727"/>
                  <a:pt x="4710408" y="4445280"/>
                </a:cubicBezTo>
                <a:cubicBezTo>
                  <a:pt x="4691396" y="4451136"/>
                  <a:pt x="4672961" y="4458626"/>
                  <a:pt x="4653950" y="4464579"/>
                </a:cubicBezTo>
                <a:cubicBezTo>
                  <a:pt x="4617272" y="4476005"/>
                  <a:pt x="4580498" y="4486951"/>
                  <a:pt x="4543725" y="4497800"/>
                </a:cubicBezTo>
                <a:cubicBezTo>
                  <a:pt x="4535852" y="4500105"/>
                  <a:pt x="4527306" y="4500393"/>
                  <a:pt x="4519530" y="4502889"/>
                </a:cubicBezTo>
                <a:cubicBezTo>
                  <a:pt x="4498886" y="4509610"/>
                  <a:pt x="4478338" y="4516907"/>
                  <a:pt x="4457887" y="4524300"/>
                </a:cubicBezTo>
                <a:cubicBezTo>
                  <a:pt x="4445502" y="4528813"/>
                  <a:pt x="4433403" y="4534382"/>
                  <a:pt x="4420922" y="4538702"/>
                </a:cubicBezTo>
                <a:cubicBezTo>
                  <a:pt x="4410936" y="4542159"/>
                  <a:pt x="4400662" y="4544847"/>
                  <a:pt x="4390292" y="4546960"/>
                </a:cubicBezTo>
                <a:cubicBezTo>
                  <a:pt x="4381363" y="4548785"/>
                  <a:pt x="4372050" y="4548592"/>
                  <a:pt x="4363216" y="4550801"/>
                </a:cubicBezTo>
                <a:cubicBezTo>
                  <a:pt x="4339308" y="4556753"/>
                  <a:pt x="4315689" y="4563475"/>
                  <a:pt x="4291973" y="4569811"/>
                </a:cubicBezTo>
                <a:cubicBezTo>
                  <a:pt x="4282468" y="4572308"/>
                  <a:pt x="4272770" y="4574133"/>
                  <a:pt x="4263552" y="4577301"/>
                </a:cubicBezTo>
                <a:cubicBezTo>
                  <a:pt x="4238876" y="4585654"/>
                  <a:pt x="4214585" y="4595159"/>
                  <a:pt x="4189813" y="4603033"/>
                </a:cubicBezTo>
                <a:cubicBezTo>
                  <a:pt x="4169266" y="4609562"/>
                  <a:pt x="4148142" y="4614266"/>
                  <a:pt x="4127306" y="4620027"/>
                </a:cubicBezTo>
                <a:cubicBezTo>
                  <a:pt x="4118473" y="4622524"/>
                  <a:pt x="4110024" y="4626077"/>
                  <a:pt x="4101192" y="4628188"/>
                </a:cubicBezTo>
                <a:cubicBezTo>
                  <a:pt x="4081412" y="4632990"/>
                  <a:pt x="4061345" y="4637022"/>
                  <a:pt x="4041470" y="4641823"/>
                </a:cubicBezTo>
                <a:cubicBezTo>
                  <a:pt x="4030139" y="4644607"/>
                  <a:pt x="4019194" y="4649600"/>
                  <a:pt x="4007672" y="4651425"/>
                </a:cubicBezTo>
                <a:cubicBezTo>
                  <a:pt x="3980308" y="4655745"/>
                  <a:pt x="3952752" y="4658817"/>
                  <a:pt x="3925195" y="4662274"/>
                </a:cubicBezTo>
                <a:cubicBezTo>
                  <a:pt x="3896776" y="4665826"/>
                  <a:pt x="3868451" y="4669571"/>
                  <a:pt x="3840029" y="4672739"/>
                </a:cubicBezTo>
                <a:cubicBezTo>
                  <a:pt x="3824475" y="4674372"/>
                  <a:pt x="3808824" y="4674660"/>
                  <a:pt x="3793270" y="4676196"/>
                </a:cubicBezTo>
                <a:cubicBezTo>
                  <a:pt x="3779636" y="4677541"/>
                  <a:pt x="3766098" y="4680037"/>
                  <a:pt x="3752464" y="4681670"/>
                </a:cubicBezTo>
                <a:cubicBezTo>
                  <a:pt x="3740654" y="4683013"/>
                  <a:pt x="3728748" y="4683781"/>
                  <a:pt x="3716938" y="4685126"/>
                </a:cubicBezTo>
                <a:cubicBezTo>
                  <a:pt x="3698024" y="4687334"/>
                  <a:pt x="3679204" y="4689831"/>
                  <a:pt x="3660386" y="4692135"/>
                </a:cubicBezTo>
                <a:cubicBezTo>
                  <a:pt x="3652513" y="4692999"/>
                  <a:pt x="3644255" y="4695399"/>
                  <a:pt x="3636862" y="4693960"/>
                </a:cubicBezTo>
                <a:cubicBezTo>
                  <a:pt x="3618235" y="4690310"/>
                  <a:pt x="3599896" y="4691367"/>
                  <a:pt x="3581365" y="4693863"/>
                </a:cubicBezTo>
                <a:cubicBezTo>
                  <a:pt x="3575028" y="4694728"/>
                  <a:pt x="3568211" y="4694535"/>
                  <a:pt x="3562066" y="4692903"/>
                </a:cubicBezTo>
                <a:cubicBezTo>
                  <a:pt x="3549488" y="4689638"/>
                  <a:pt x="3537294" y="4685029"/>
                  <a:pt x="3524908" y="4680997"/>
                </a:cubicBezTo>
                <a:cubicBezTo>
                  <a:pt x="3523563" y="4680517"/>
                  <a:pt x="3521931" y="4680421"/>
                  <a:pt x="3520492" y="4680133"/>
                </a:cubicBezTo>
                <a:cubicBezTo>
                  <a:pt x="3512330" y="4678500"/>
                  <a:pt x="3504266" y="4676868"/>
                  <a:pt x="3496103" y="4675428"/>
                </a:cubicBezTo>
                <a:cubicBezTo>
                  <a:pt x="3491687" y="4674660"/>
                  <a:pt x="3487174" y="4674564"/>
                  <a:pt x="3482757" y="4673892"/>
                </a:cubicBezTo>
                <a:cubicBezTo>
                  <a:pt x="3465667" y="4671203"/>
                  <a:pt x="3446848" y="4675716"/>
                  <a:pt x="3432061" y="4664099"/>
                </a:cubicBezTo>
                <a:cubicBezTo>
                  <a:pt x="3422460" y="4656609"/>
                  <a:pt x="3413146" y="4658338"/>
                  <a:pt x="3402873" y="4659490"/>
                </a:cubicBezTo>
                <a:cubicBezTo>
                  <a:pt x="3395096" y="4660354"/>
                  <a:pt x="3387126" y="4660065"/>
                  <a:pt x="3379253" y="4660162"/>
                </a:cubicBezTo>
                <a:cubicBezTo>
                  <a:pt x="3365427" y="4660449"/>
                  <a:pt x="3351601" y="4660546"/>
                  <a:pt x="3337774" y="4661026"/>
                </a:cubicBezTo>
                <a:cubicBezTo>
                  <a:pt x="3333357" y="4661218"/>
                  <a:pt x="3328846" y="4663619"/>
                  <a:pt x="3324524" y="4663235"/>
                </a:cubicBezTo>
                <a:cubicBezTo>
                  <a:pt x="3304553" y="4661410"/>
                  <a:pt x="3284582" y="4658529"/>
                  <a:pt x="3264610" y="4656897"/>
                </a:cubicBezTo>
                <a:cubicBezTo>
                  <a:pt x="3253281" y="4655938"/>
                  <a:pt x="3241663" y="4657761"/>
                  <a:pt x="3230429" y="4656417"/>
                </a:cubicBezTo>
                <a:cubicBezTo>
                  <a:pt x="3217468" y="4654881"/>
                  <a:pt x="3204794" y="4650945"/>
                  <a:pt x="3191927" y="4648544"/>
                </a:cubicBezTo>
                <a:cubicBezTo>
                  <a:pt x="3188375" y="4647872"/>
                  <a:pt x="3184438" y="4648736"/>
                  <a:pt x="3180694" y="4648928"/>
                </a:cubicBezTo>
                <a:cubicBezTo>
                  <a:pt x="3176469" y="4649120"/>
                  <a:pt x="3172340" y="4649504"/>
                  <a:pt x="3168116" y="4649600"/>
                </a:cubicBezTo>
                <a:cubicBezTo>
                  <a:pt x="3155249" y="4649793"/>
                  <a:pt x="3142384" y="4649504"/>
                  <a:pt x="3129517" y="4650177"/>
                </a:cubicBezTo>
                <a:cubicBezTo>
                  <a:pt x="3121644" y="4650561"/>
                  <a:pt x="3113388" y="4654497"/>
                  <a:pt x="3106089" y="4653057"/>
                </a:cubicBezTo>
                <a:cubicBezTo>
                  <a:pt x="3091208" y="4650272"/>
                  <a:pt x="3076325" y="4656513"/>
                  <a:pt x="3061444" y="4651329"/>
                </a:cubicBezTo>
                <a:cubicBezTo>
                  <a:pt x="3056834" y="4649793"/>
                  <a:pt x="3050497" y="4653633"/>
                  <a:pt x="3044928" y="4653825"/>
                </a:cubicBezTo>
                <a:cubicBezTo>
                  <a:pt x="3031006" y="4654305"/>
                  <a:pt x="3017084" y="4654209"/>
                  <a:pt x="3003162" y="4654113"/>
                </a:cubicBezTo>
                <a:cubicBezTo>
                  <a:pt x="2990680" y="4654017"/>
                  <a:pt x="2977717" y="4655361"/>
                  <a:pt x="2965716" y="4652673"/>
                </a:cubicBezTo>
                <a:cubicBezTo>
                  <a:pt x="2953137" y="4649793"/>
                  <a:pt x="2941808" y="4650177"/>
                  <a:pt x="2929614" y="4653441"/>
                </a:cubicBezTo>
                <a:cubicBezTo>
                  <a:pt x="2921260" y="4655649"/>
                  <a:pt x="2912427" y="4655938"/>
                  <a:pt x="2903786" y="4656609"/>
                </a:cubicBezTo>
                <a:cubicBezTo>
                  <a:pt x="2894473" y="4657377"/>
                  <a:pt x="2884199" y="4655361"/>
                  <a:pt x="2875750" y="4658529"/>
                </a:cubicBezTo>
                <a:cubicBezTo>
                  <a:pt x="2850593" y="4667939"/>
                  <a:pt x="2824765" y="4669955"/>
                  <a:pt x="2798458" y="4669955"/>
                </a:cubicBezTo>
                <a:cubicBezTo>
                  <a:pt x="2793656" y="4669955"/>
                  <a:pt x="2788759" y="4668612"/>
                  <a:pt x="2784152" y="4667171"/>
                </a:cubicBezTo>
                <a:cubicBezTo>
                  <a:pt x="2757266" y="4658529"/>
                  <a:pt x="2730286" y="4659297"/>
                  <a:pt x="2702922" y="4664578"/>
                </a:cubicBezTo>
                <a:cubicBezTo>
                  <a:pt x="2697257" y="4665731"/>
                  <a:pt x="2690921" y="4665923"/>
                  <a:pt x="2685256" y="4664771"/>
                </a:cubicBezTo>
                <a:cubicBezTo>
                  <a:pt x="2669317" y="4661410"/>
                  <a:pt x="2653858" y="4655841"/>
                  <a:pt x="2637824" y="4653441"/>
                </a:cubicBezTo>
                <a:cubicBezTo>
                  <a:pt x="2611324" y="4649504"/>
                  <a:pt x="2588377" y="4662754"/>
                  <a:pt x="2564661" y="4671396"/>
                </a:cubicBezTo>
                <a:cubicBezTo>
                  <a:pt x="2542097" y="4679557"/>
                  <a:pt x="2522894" y="4697992"/>
                  <a:pt x="2496201" y="4693863"/>
                </a:cubicBezTo>
                <a:cubicBezTo>
                  <a:pt x="2493514" y="4693479"/>
                  <a:pt x="2490537" y="4696071"/>
                  <a:pt x="2487560" y="4696744"/>
                </a:cubicBezTo>
                <a:cubicBezTo>
                  <a:pt x="2479399" y="4698568"/>
                  <a:pt x="2471238" y="4700776"/>
                  <a:pt x="2462980" y="4701641"/>
                </a:cubicBezTo>
                <a:cubicBezTo>
                  <a:pt x="2452899" y="4702793"/>
                  <a:pt x="2442625" y="4702409"/>
                  <a:pt x="2432544" y="4703369"/>
                </a:cubicBezTo>
                <a:cubicBezTo>
                  <a:pt x="2419581" y="4704521"/>
                  <a:pt x="2406812" y="4707593"/>
                  <a:pt x="2393945" y="4707593"/>
                </a:cubicBezTo>
                <a:cubicBezTo>
                  <a:pt x="2383575" y="4707593"/>
                  <a:pt x="2373302" y="4704041"/>
                  <a:pt x="2363029" y="4702312"/>
                </a:cubicBezTo>
                <a:cubicBezTo>
                  <a:pt x="2348530" y="4699912"/>
                  <a:pt x="2332591" y="4700584"/>
                  <a:pt x="2319821" y="4694439"/>
                </a:cubicBezTo>
                <a:cubicBezTo>
                  <a:pt x="2306188" y="4687910"/>
                  <a:pt x="2293225" y="4684934"/>
                  <a:pt x="2279111" y="4686950"/>
                </a:cubicBezTo>
                <a:cubicBezTo>
                  <a:pt x="2274406" y="4687622"/>
                  <a:pt x="2268357" y="4691655"/>
                  <a:pt x="2266245" y="4695783"/>
                </a:cubicBezTo>
                <a:cubicBezTo>
                  <a:pt x="2261540" y="4705001"/>
                  <a:pt x="2255108" y="4706634"/>
                  <a:pt x="2246370" y="4703464"/>
                </a:cubicBezTo>
                <a:cubicBezTo>
                  <a:pt x="2238785" y="4700776"/>
                  <a:pt x="2229471" y="4699432"/>
                  <a:pt x="2224287" y="4694247"/>
                </a:cubicBezTo>
                <a:cubicBezTo>
                  <a:pt x="2209596" y="4679557"/>
                  <a:pt x="2190873" y="4679077"/>
                  <a:pt x="2172630" y="4675141"/>
                </a:cubicBezTo>
                <a:cubicBezTo>
                  <a:pt x="2161494" y="4672739"/>
                  <a:pt x="2151123" y="4672644"/>
                  <a:pt x="2139985" y="4674276"/>
                </a:cubicBezTo>
                <a:cubicBezTo>
                  <a:pt x="2115790" y="4677925"/>
                  <a:pt x="2092266" y="4672739"/>
                  <a:pt x="2069030" y="4666115"/>
                </a:cubicBezTo>
                <a:cubicBezTo>
                  <a:pt x="2053667" y="4661698"/>
                  <a:pt x="2037921" y="4659010"/>
                  <a:pt x="2022655" y="4654497"/>
                </a:cubicBezTo>
                <a:cubicBezTo>
                  <a:pt x="2011229" y="4651041"/>
                  <a:pt x="1999804" y="4646912"/>
                  <a:pt x="1989339" y="4641343"/>
                </a:cubicBezTo>
                <a:cubicBezTo>
                  <a:pt x="1974167" y="4633181"/>
                  <a:pt x="1960918" y="4620891"/>
                  <a:pt x="1941618" y="4624156"/>
                </a:cubicBezTo>
                <a:cubicBezTo>
                  <a:pt x="1924623" y="4627036"/>
                  <a:pt x="1909262" y="4620988"/>
                  <a:pt x="1893707" y="4615227"/>
                </a:cubicBezTo>
                <a:cubicBezTo>
                  <a:pt x="1882281" y="4611002"/>
                  <a:pt x="1870857" y="4606681"/>
                  <a:pt x="1859045" y="4603993"/>
                </a:cubicBezTo>
                <a:cubicBezTo>
                  <a:pt x="1845027" y="4600824"/>
                  <a:pt x="1829184" y="4602169"/>
                  <a:pt x="1816702" y="4596311"/>
                </a:cubicBezTo>
                <a:cubicBezTo>
                  <a:pt x="1803644" y="4590166"/>
                  <a:pt x="1792795" y="4594295"/>
                  <a:pt x="1781177" y="4596024"/>
                </a:cubicBezTo>
                <a:cubicBezTo>
                  <a:pt x="1762646" y="4598712"/>
                  <a:pt x="1744210" y="4603705"/>
                  <a:pt x="1725488" y="4597368"/>
                </a:cubicBezTo>
                <a:cubicBezTo>
                  <a:pt x="1702733" y="4589687"/>
                  <a:pt x="1680169" y="4581430"/>
                  <a:pt x="1657318" y="4574133"/>
                </a:cubicBezTo>
                <a:cubicBezTo>
                  <a:pt x="1648483" y="4571347"/>
                  <a:pt x="1638980" y="4570195"/>
                  <a:pt x="1629761" y="4568947"/>
                </a:cubicBezTo>
                <a:cubicBezTo>
                  <a:pt x="1621025" y="4567891"/>
                  <a:pt x="1610559" y="4570579"/>
                  <a:pt x="1603837" y="4566547"/>
                </a:cubicBezTo>
                <a:cubicBezTo>
                  <a:pt x="1586554" y="4556178"/>
                  <a:pt x="1568792" y="4551089"/>
                  <a:pt x="1548820" y="4551089"/>
                </a:cubicBezTo>
                <a:cubicBezTo>
                  <a:pt x="1541330" y="4551089"/>
                  <a:pt x="1534033" y="4546768"/>
                  <a:pt x="1526449" y="4545999"/>
                </a:cubicBezTo>
                <a:cubicBezTo>
                  <a:pt x="1516078" y="4545040"/>
                  <a:pt x="1504172" y="4542447"/>
                  <a:pt x="1495147" y="4546096"/>
                </a:cubicBezTo>
                <a:cubicBezTo>
                  <a:pt x="1473928" y="4554737"/>
                  <a:pt x="1456742" y="4547536"/>
                  <a:pt x="1438211" y="4538991"/>
                </a:cubicBezTo>
                <a:cubicBezTo>
                  <a:pt x="1419967" y="4530541"/>
                  <a:pt x="1400764" y="4523821"/>
                  <a:pt x="1381370" y="4518251"/>
                </a:cubicBezTo>
                <a:cubicBezTo>
                  <a:pt x="1374073" y="4516235"/>
                  <a:pt x="1365336" y="4519596"/>
                  <a:pt x="1357270" y="4520267"/>
                </a:cubicBezTo>
                <a:cubicBezTo>
                  <a:pt x="1354389" y="4520460"/>
                  <a:pt x="1351220" y="4520748"/>
                  <a:pt x="1348629" y="4519788"/>
                </a:cubicBezTo>
                <a:cubicBezTo>
                  <a:pt x="1323569" y="4510570"/>
                  <a:pt x="1298124" y="4503561"/>
                  <a:pt x="1270953" y="4508361"/>
                </a:cubicBezTo>
                <a:cubicBezTo>
                  <a:pt x="1268457" y="4508842"/>
                  <a:pt x="1265672" y="4507786"/>
                  <a:pt x="1263175" y="4507114"/>
                </a:cubicBezTo>
                <a:cubicBezTo>
                  <a:pt x="1250981" y="4503657"/>
                  <a:pt x="1239075" y="4498184"/>
                  <a:pt x="1226690" y="4496936"/>
                </a:cubicBezTo>
                <a:cubicBezTo>
                  <a:pt x="1196157" y="4493864"/>
                  <a:pt x="1165433" y="4492615"/>
                  <a:pt x="1134706" y="4490599"/>
                </a:cubicBezTo>
                <a:cubicBezTo>
                  <a:pt x="1132786" y="4490503"/>
                  <a:pt x="1130770" y="4490503"/>
                  <a:pt x="1129042" y="4489831"/>
                </a:cubicBezTo>
                <a:cubicBezTo>
                  <a:pt x="1117712" y="4485702"/>
                  <a:pt x="1107823" y="4487047"/>
                  <a:pt x="1098220" y="4494919"/>
                </a:cubicBezTo>
                <a:cubicBezTo>
                  <a:pt x="1093996" y="4498376"/>
                  <a:pt x="1088235" y="4500200"/>
                  <a:pt x="1082955" y="4502121"/>
                </a:cubicBezTo>
                <a:cubicBezTo>
                  <a:pt x="1075177" y="4505002"/>
                  <a:pt x="1067208" y="4507786"/>
                  <a:pt x="1059143" y="4509610"/>
                </a:cubicBezTo>
                <a:cubicBezTo>
                  <a:pt x="1051173" y="4511338"/>
                  <a:pt x="1042628" y="4513738"/>
                  <a:pt x="1034947" y="4512395"/>
                </a:cubicBezTo>
                <a:cubicBezTo>
                  <a:pt x="1021121" y="4509994"/>
                  <a:pt x="1007966" y="4504618"/>
                  <a:pt x="994332" y="4501064"/>
                </a:cubicBezTo>
                <a:cubicBezTo>
                  <a:pt x="989628" y="4499816"/>
                  <a:pt x="984442" y="4500009"/>
                  <a:pt x="979546" y="4499912"/>
                </a:cubicBezTo>
                <a:cubicBezTo>
                  <a:pt x="968312" y="4499625"/>
                  <a:pt x="956790" y="4502409"/>
                  <a:pt x="946613" y="4494440"/>
                </a:cubicBezTo>
                <a:cubicBezTo>
                  <a:pt x="937204" y="4486951"/>
                  <a:pt x="927697" y="4489158"/>
                  <a:pt x="917808" y="4494824"/>
                </a:cubicBezTo>
                <a:cubicBezTo>
                  <a:pt x="910703" y="4498857"/>
                  <a:pt x="902639" y="4502025"/>
                  <a:pt x="894669" y="4503561"/>
                </a:cubicBezTo>
                <a:cubicBezTo>
                  <a:pt x="883723" y="4505673"/>
                  <a:pt x="872873" y="4506538"/>
                  <a:pt x="861063" y="4505289"/>
                </a:cubicBezTo>
                <a:cubicBezTo>
                  <a:pt x="852710" y="4504425"/>
                  <a:pt x="845892" y="4504041"/>
                  <a:pt x="839363" y="4498952"/>
                </a:cubicBezTo>
                <a:cubicBezTo>
                  <a:pt x="838308" y="4498184"/>
                  <a:pt x="836388" y="4497992"/>
                  <a:pt x="834947" y="4498089"/>
                </a:cubicBezTo>
                <a:cubicBezTo>
                  <a:pt x="816032" y="4499721"/>
                  <a:pt x="797309" y="4498857"/>
                  <a:pt x="778202" y="4497704"/>
                </a:cubicBezTo>
                <a:cubicBezTo>
                  <a:pt x="753911" y="4496168"/>
                  <a:pt x="728370" y="4500680"/>
                  <a:pt x="707343" y="4516811"/>
                </a:cubicBezTo>
                <a:cubicBezTo>
                  <a:pt x="704271" y="4519212"/>
                  <a:pt x="699662" y="4520267"/>
                  <a:pt x="695629" y="4520844"/>
                </a:cubicBezTo>
                <a:cubicBezTo>
                  <a:pt x="676618" y="4523340"/>
                  <a:pt x="657511" y="4525069"/>
                  <a:pt x="638500" y="4527853"/>
                </a:cubicBezTo>
                <a:cubicBezTo>
                  <a:pt x="628130" y="4529389"/>
                  <a:pt x="617280" y="4530734"/>
                  <a:pt x="607872" y="4534958"/>
                </a:cubicBezTo>
                <a:cubicBezTo>
                  <a:pt x="598655" y="4539086"/>
                  <a:pt x="591260" y="4543983"/>
                  <a:pt x="585788" y="4535342"/>
                </a:cubicBezTo>
                <a:cubicBezTo>
                  <a:pt x="575995" y="4539951"/>
                  <a:pt x="567448" y="4543792"/>
                  <a:pt x="559097" y="4547920"/>
                </a:cubicBezTo>
                <a:cubicBezTo>
                  <a:pt x="556023" y="4549456"/>
                  <a:pt x="553431" y="4551953"/>
                  <a:pt x="550358" y="4553393"/>
                </a:cubicBezTo>
                <a:cubicBezTo>
                  <a:pt x="547093" y="4554930"/>
                  <a:pt x="543445" y="4555889"/>
                  <a:pt x="539893" y="4556657"/>
                </a:cubicBezTo>
                <a:cubicBezTo>
                  <a:pt x="524050" y="4560114"/>
                  <a:pt x="508207" y="4563282"/>
                  <a:pt x="492462" y="4567027"/>
                </a:cubicBezTo>
                <a:cubicBezTo>
                  <a:pt x="489388" y="4567795"/>
                  <a:pt x="486796" y="4570868"/>
                  <a:pt x="484011" y="4572884"/>
                </a:cubicBezTo>
                <a:cubicBezTo>
                  <a:pt x="482187" y="4574228"/>
                  <a:pt x="480363" y="4576244"/>
                  <a:pt x="478346" y="4576533"/>
                </a:cubicBezTo>
                <a:cubicBezTo>
                  <a:pt x="462984" y="4578837"/>
                  <a:pt x="447718" y="4581526"/>
                  <a:pt x="432260" y="4582678"/>
                </a:cubicBezTo>
                <a:cubicBezTo>
                  <a:pt x="419298" y="4583637"/>
                  <a:pt x="406815" y="4583350"/>
                  <a:pt x="403455" y="4600056"/>
                </a:cubicBezTo>
                <a:cubicBezTo>
                  <a:pt x="402879" y="4602937"/>
                  <a:pt x="398750" y="4606010"/>
                  <a:pt x="395583" y="4607449"/>
                </a:cubicBezTo>
                <a:cubicBezTo>
                  <a:pt x="386557" y="4611578"/>
                  <a:pt x="376954" y="4614362"/>
                  <a:pt x="368025" y="4618587"/>
                </a:cubicBezTo>
                <a:cubicBezTo>
                  <a:pt x="338741" y="4632701"/>
                  <a:pt x="308113" y="4641631"/>
                  <a:pt x="275371" y="4639999"/>
                </a:cubicBezTo>
                <a:cubicBezTo>
                  <a:pt x="265194" y="4639519"/>
                  <a:pt x="255304" y="4634333"/>
                  <a:pt x="248871" y="4632413"/>
                </a:cubicBezTo>
                <a:cubicBezTo>
                  <a:pt x="230341" y="4639999"/>
                  <a:pt x="214786" y="4647296"/>
                  <a:pt x="198559" y="4652768"/>
                </a:cubicBezTo>
                <a:cubicBezTo>
                  <a:pt x="184253" y="4657665"/>
                  <a:pt x="169274" y="4660738"/>
                  <a:pt x="154583" y="4664290"/>
                </a:cubicBezTo>
                <a:cubicBezTo>
                  <a:pt x="149206" y="4665635"/>
                  <a:pt x="143734" y="4666403"/>
                  <a:pt x="138261" y="4667075"/>
                </a:cubicBezTo>
                <a:cubicBezTo>
                  <a:pt x="121171" y="4669187"/>
                  <a:pt x="103312" y="4664099"/>
                  <a:pt x="86606" y="4672164"/>
                </a:cubicBezTo>
                <a:cubicBezTo>
                  <a:pt x="77868" y="4676389"/>
                  <a:pt x="69226" y="4681477"/>
                  <a:pt x="60009" y="4683686"/>
                </a:cubicBezTo>
                <a:cubicBezTo>
                  <a:pt x="50120" y="4686086"/>
                  <a:pt x="40446" y="4689831"/>
                  <a:pt x="30568" y="4692507"/>
                </a:cubicBezTo>
                <a:lnTo>
                  <a:pt x="0" y="4694912"/>
                </a:lnTo>
                <a:lnTo>
                  <a:pt x="0" y="4338332"/>
                </a:lnTo>
                <a:close/>
              </a:path>
            </a:pathLst>
          </a:custGeom>
          <a:noFill/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Content Placeholder 6149">
            <a:extLst>
              <a:ext uri="{FF2B5EF4-FFF2-40B4-BE49-F238E27FC236}">
                <a16:creationId xmlns:a16="http://schemas.microsoft.com/office/drawing/2014/main" id="{C19D64C4-497B-42C5-952D-4C734CF7E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1" y="3047999"/>
            <a:ext cx="3810000" cy="3048001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A027D562-8F7E-478A-942E-D959A950C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4476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48A28C56-2619-47F0-B448-9D145309B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4476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47508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A4EC5-BD06-9045-BFB6-E5847C68B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common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0AD36-BA63-A44F-A9FD-19C34C1813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Surgical </a:t>
            </a:r>
          </a:p>
          <a:p>
            <a:pPr lvl="1"/>
            <a:r>
              <a:rPr lang="en-GB" dirty="0"/>
              <a:t>Intussusception </a:t>
            </a:r>
          </a:p>
          <a:p>
            <a:pPr lvl="1"/>
            <a:r>
              <a:rPr lang="en-GB" dirty="0" err="1"/>
              <a:t>Hirschprungs</a:t>
            </a:r>
            <a:r>
              <a:rPr lang="en-GB" dirty="0"/>
              <a:t> disease</a:t>
            </a:r>
          </a:p>
          <a:p>
            <a:r>
              <a:rPr lang="en-GB" dirty="0"/>
              <a:t>Medical</a:t>
            </a:r>
          </a:p>
          <a:p>
            <a:pPr lvl="1"/>
            <a:r>
              <a:rPr lang="en-GB" dirty="0"/>
              <a:t>Mesenteric adenitis </a:t>
            </a:r>
          </a:p>
        </p:txBody>
      </p:sp>
    </p:spTree>
    <p:extLst>
      <p:ext uri="{BB962C8B-B14F-4D97-AF65-F5344CB8AC3E}">
        <p14:creationId xmlns:p14="http://schemas.microsoft.com/office/powerpoint/2010/main" val="332083170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78D2A-0B8A-5C4C-BB67-F098F7100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Causes of vomiting</a:t>
            </a:r>
          </a:p>
        </p:txBody>
      </p:sp>
    </p:spTree>
    <p:extLst>
      <p:ext uri="{BB962C8B-B14F-4D97-AF65-F5344CB8AC3E}">
        <p14:creationId xmlns:p14="http://schemas.microsoft.com/office/powerpoint/2010/main" val="247580540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uses of regurgitation/vomiting in children #Vomiting #Emesis  #Differential #Peds #Pediatrics #Diagnosis #Causes">
            <a:extLst>
              <a:ext uri="{FF2B5EF4-FFF2-40B4-BE49-F238E27FC236}">
                <a16:creationId xmlns:a16="http://schemas.microsoft.com/office/drawing/2014/main" id="{B039E980-ABBA-AC4D-92EC-4F516E965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077" y="108856"/>
            <a:ext cx="8679845" cy="653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01142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8F33E-F073-4247-B964-1BC3E09D5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Causes of diarrhoea</a:t>
            </a:r>
          </a:p>
        </p:txBody>
      </p:sp>
    </p:spTree>
    <p:extLst>
      <p:ext uri="{BB962C8B-B14F-4D97-AF65-F5344CB8AC3E}">
        <p14:creationId xmlns:p14="http://schemas.microsoft.com/office/powerpoint/2010/main" val="306491315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iarrhea; Acute - Cancer Therapy Advisor">
            <a:extLst>
              <a:ext uri="{FF2B5EF4-FFF2-40B4-BE49-F238E27FC236}">
                <a16:creationId xmlns:a16="http://schemas.microsoft.com/office/drawing/2014/main" id="{42CED3F7-5357-0749-AA69-9A17E5C52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772" y="316063"/>
            <a:ext cx="7681459" cy="622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91037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9C2AD-2E25-D64E-88D3-674838279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Causes of Jaundice</a:t>
            </a:r>
          </a:p>
        </p:txBody>
      </p:sp>
    </p:spTree>
    <p:extLst>
      <p:ext uri="{BB962C8B-B14F-4D97-AF65-F5344CB8AC3E}">
        <p14:creationId xmlns:p14="http://schemas.microsoft.com/office/powerpoint/2010/main" val="285556640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aundice in Children">
            <a:extLst>
              <a:ext uri="{FF2B5EF4-FFF2-40B4-BE49-F238E27FC236}">
                <a16:creationId xmlns:a16="http://schemas.microsoft.com/office/drawing/2014/main" id="{FA7DF0F1-C4EB-E84C-BB29-E6FC927C2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387350"/>
            <a:ext cx="8102600" cy="608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447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etal hemoglobin - Wikiwand">
            <a:extLst>
              <a:ext uri="{FF2B5EF4-FFF2-40B4-BE49-F238E27FC236}">
                <a16:creationId xmlns:a16="http://schemas.microsoft.com/office/drawing/2014/main" id="{B25E2188-FC9D-C84C-8059-E2106F22F5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2" y="388006"/>
            <a:ext cx="7996238" cy="608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498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E7269-757F-EB4F-BF1F-4323048EC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Head to Toe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Sickle Cell Crash Course</a:t>
            </a:r>
          </a:p>
        </p:txBody>
      </p:sp>
    </p:spTree>
    <p:extLst>
      <p:ext uri="{BB962C8B-B14F-4D97-AF65-F5344CB8AC3E}">
        <p14:creationId xmlns:p14="http://schemas.microsoft.com/office/powerpoint/2010/main" val="1409127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Education – Sickle Cell Association Miami">
            <a:extLst>
              <a:ext uri="{FF2B5EF4-FFF2-40B4-BE49-F238E27FC236}">
                <a16:creationId xmlns:a16="http://schemas.microsoft.com/office/drawing/2014/main" id="{596B5079-D695-534D-93E9-B012F7BA6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4122" y="319306"/>
            <a:ext cx="4023756" cy="621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910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964CBE2-084A-47DF-A704-CF5F6217B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Pinky and The Brain&quot; 25th Anniversary in San Francisco at">
            <a:extLst>
              <a:ext uri="{FF2B5EF4-FFF2-40B4-BE49-F238E27FC236}">
                <a16:creationId xmlns:a16="http://schemas.microsoft.com/office/drawing/2014/main" id="{E94B1C4B-DACA-C348-819B-F59F68C008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" r="-1" b="-1"/>
          <a:stretch/>
        </p:blipFill>
        <p:spPr bwMode="auto">
          <a:xfrm>
            <a:off x="762000" y="762000"/>
            <a:ext cx="6095524" cy="4707593"/>
          </a:xfrm>
          <a:custGeom>
            <a:avLst/>
            <a:gdLst/>
            <a:ahLst/>
            <a:cxnLst/>
            <a:rect l="l" t="t" r="r" b="b"/>
            <a:pathLst>
              <a:path w="6095524" h="4707593">
                <a:moveTo>
                  <a:pt x="0" y="0"/>
                </a:moveTo>
                <a:lnTo>
                  <a:pt x="6095524" y="0"/>
                </a:lnTo>
                <a:lnTo>
                  <a:pt x="6095524" y="3296937"/>
                </a:lnTo>
                <a:lnTo>
                  <a:pt x="6095524" y="3518571"/>
                </a:lnTo>
                <a:lnTo>
                  <a:pt x="6061052" y="3534000"/>
                </a:lnTo>
                <a:cubicBezTo>
                  <a:pt x="6054332" y="3536785"/>
                  <a:pt x="6046938" y="3538321"/>
                  <a:pt x="6040890" y="3542065"/>
                </a:cubicBezTo>
                <a:cubicBezTo>
                  <a:pt x="6013044" y="3559156"/>
                  <a:pt x="5986064" y="3577591"/>
                  <a:pt x="5957836" y="3594010"/>
                </a:cubicBezTo>
                <a:cubicBezTo>
                  <a:pt x="5928744" y="3611004"/>
                  <a:pt x="5902724" y="3631071"/>
                  <a:pt x="5882656" y="3658244"/>
                </a:cubicBezTo>
                <a:cubicBezTo>
                  <a:pt x="5864029" y="3683496"/>
                  <a:pt x="5845978" y="3709131"/>
                  <a:pt x="5827448" y="3734479"/>
                </a:cubicBezTo>
                <a:cubicBezTo>
                  <a:pt x="5822743" y="3740912"/>
                  <a:pt x="5818422" y="3748498"/>
                  <a:pt x="5811989" y="3752627"/>
                </a:cubicBezTo>
                <a:cubicBezTo>
                  <a:pt x="5798643" y="3761268"/>
                  <a:pt x="5784048" y="3768277"/>
                  <a:pt x="5769742" y="3775382"/>
                </a:cubicBezTo>
                <a:cubicBezTo>
                  <a:pt x="5757452" y="3781431"/>
                  <a:pt x="5744394" y="3785943"/>
                  <a:pt x="5732393" y="3792472"/>
                </a:cubicBezTo>
                <a:cubicBezTo>
                  <a:pt x="5722792" y="3797658"/>
                  <a:pt x="5714246" y="3804859"/>
                  <a:pt x="5705316" y="3811388"/>
                </a:cubicBezTo>
                <a:cubicBezTo>
                  <a:pt x="5697539" y="3817052"/>
                  <a:pt x="5688994" y="3821949"/>
                  <a:pt x="5682465" y="3828767"/>
                </a:cubicBezTo>
                <a:cubicBezTo>
                  <a:pt x="5666526" y="3845281"/>
                  <a:pt x="5650491" y="3861508"/>
                  <a:pt x="5630712" y="3873702"/>
                </a:cubicBezTo>
                <a:cubicBezTo>
                  <a:pt x="5611221" y="3885799"/>
                  <a:pt x="5592786" y="3899338"/>
                  <a:pt x="5573392" y="3911628"/>
                </a:cubicBezTo>
                <a:cubicBezTo>
                  <a:pt x="5554380" y="3923630"/>
                  <a:pt x="5537194" y="3936783"/>
                  <a:pt x="5527304" y="3958099"/>
                </a:cubicBezTo>
                <a:cubicBezTo>
                  <a:pt x="5522888" y="3967508"/>
                  <a:pt x="5516646" y="3977782"/>
                  <a:pt x="5508293" y="3983255"/>
                </a:cubicBezTo>
                <a:cubicBezTo>
                  <a:pt x="5496387" y="3991032"/>
                  <a:pt x="5481313" y="3993817"/>
                  <a:pt x="5468350" y="4000442"/>
                </a:cubicBezTo>
                <a:cubicBezTo>
                  <a:pt x="5453084" y="4008219"/>
                  <a:pt x="5435418" y="4014940"/>
                  <a:pt x="5425048" y="4027326"/>
                </a:cubicBezTo>
                <a:cubicBezTo>
                  <a:pt x="5415830" y="4038368"/>
                  <a:pt x="5406517" y="4047009"/>
                  <a:pt x="5394322" y="4054018"/>
                </a:cubicBezTo>
                <a:cubicBezTo>
                  <a:pt x="5385778" y="4058915"/>
                  <a:pt x="5379441" y="4067844"/>
                  <a:pt x="5370608" y="4071877"/>
                </a:cubicBezTo>
                <a:cubicBezTo>
                  <a:pt x="5358990" y="4077254"/>
                  <a:pt x="5347276" y="4081479"/>
                  <a:pt x="5337098" y="4089832"/>
                </a:cubicBezTo>
                <a:cubicBezTo>
                  <a:pt x="5326536" y="4098473"/>
                  <a:pt x="5314535" y="4105290"/>
                  <a:pt x="5303493" y="4113356"/>
                </a:cubicBezTo>
                <a:cubicBezTo>
                  <a:pt x="5297636" y="4117676"/>
                  <a:pt x="5292835" y="4123341"/>
                  <a:pt x="5287171" y="4127854"/>
                </a:cubicBezTo>
                <a:cubicBezTo>
                  <a:pt x="5276801" y="4136111"/>
                  <a:pt x="5266239" y="4144176"/>
                  <a:pt x="5255581" y="4151953"/>
                </a:cubicBezTo>
                <a:cubicBezTo>
                  <a:pt x="5244924" y="4159731"/>
                  <a:pt x="5234746" y="4168756"/>
                  <a:pt x="5223032" y="4174421"/>
                </a:cubicBezTo>
                <a:cubicBezTo>
                  <a:pt x="5203062" y="4184023"/>
                  <a:pt x="5181266" y="4189784"/>
                  <a:pt x="5161870" y="4200153"/>
                </a:cubicBezTo>
                <a:cubicBezTo>
                  <a:pt x="5142188" y="4210714"/>
                  <a:pt x="5123656" y="4223965"/>
                  <a:pt x="5106182" y="4237983"/>
                </a:cubicBezTo>
                <a:cubicBezTo>
                  <a:pt x="5092356" y="4249025"/>
                  <a:pt x="5079394" y="4259971"/>
                  <a:pt x="5062014" y="4265635"/>
                </a:cubicBezTo>
                <a:cubicBezTo>
                  <a:pt x="5052317" y="4268804"/>
                  <a:pt x="5042140" y="4275717"/>
                  <a:pt x="5036282" y="4283783"/>
                </a:cubicBezTo>
                <a:cubicBezTo>
                  <a:pt x="5023608" y="4301353"/>
                  <a:pt x="5007382" y="4313739"/>
                  <a:pt x="4989043" y="4324301"/>
                </a:cubicBezTo>
                <a:cubicBezTo>
                  <a:pt x="4964559" y="4338511"/>
                  <a:pt x="4940363" y="4353009"/>
                  <a:pt x="4915783" y="4366931"/>
                </a:cubicBezTo>
                <a:cubicBezTo>
                  <a:pt x="4901286" y="4375189"/>
                  <a:pt x="4886884" y="4383926"/>
                  <a:pt x="4871520" y="4389975"/>
                </a:cubicBezTo>
                <a:cubicBezTo>
                  <a:pt x="4840124" y="4402457"/>
                  <a:pt x="4807959" y="4413114"/>
                  <a:pt x="4776274" y="4424733"/>
                </a:cubicBezTo>
                <a:cubicBezTo>
                  <a:pt x="4765904" y="4428477"/>
                  <a:pt x="4756110" y="4433854"/>
                  <a:pt x="4745548" y="4437119"/>
                </a:cubicBezTo>
                <a:cubicBezTo>
                  <a:pt x="4734122" y="4440671"/>
                  <a:pt x="4721834" y="4441727"/>
                  <a:pt x="4710408" y="4445280"/>
                </a:cubicBezTo>
                <a:cubicBezTo>
                  <a:pt x="4691396" y="4451136"/>
                  <a:pt x="4672961" y="4458626"/>
                  <a:pt x="4653950" y="4464579"/>
                </a:cubicBezTo>
                <a:cubicBezTo>
                  <a:pt x="4617272" y="4476005"/>
                  <a:pt x="4580498" y="4486951"/>
                  <a:pt x="4543725" y="4497800"/>
                </a:cubicBezTo>
                <a:cubicBezTo>
                  <a:pt x="4535852" y="4500105"/>
                  <a:pt x="4527306" y="4500393"/>
                  <a:pt x="4519530" y="4502889"/>
                </a:cubicBezTo>
                <a:cubicBezTo>
                  <a:pt x="4498886" y="4509610"/>
                  <a:pt x="4478338" y="4516907"/>
                  <a:pt x="4457887" y="4524300"/>
                </a:cubicBezTo>
                <a:cubicBezTo>
                  <a:pt x="4445502" y="4528813"/>
                  <a:pt x="4433403" y="4534382"/>
                  <a:pt x="4420922" y="4538702"/>
                </a:cubicBezTo>
                <a:cubicBezTo>
                  <a:pt x="4410936" y="4542159"/>
                  <a:pt x="4400662" y="4544847"/>
                  <a:pt x="4390292" y="4546960"/>
                </a:cubicBezTo>
                <a:cubicBezTo>
                  <a:pt x="4381363" y="4548785"/>
                  <a:pt x="4372050" y="4548592"/>
                  <a:pt x="4363216" y="4550801"/>
                </a:cubicBezTo>
                <a:cubicBezTo>
                  <a:pt x="4339308" y="4556753"/>
                  <a:pt x="4315689" y="4563475"/>
                  <a:pt x="4291973" y="4569811"/>
                </a:cubicBezTo>
                <a:cubicBezTo>
                  <a:pt x="4282468" y="4572308"/>
                  <a:pt x="4272770" y="4574133"/>
                  <a:pt x="4263552" y="4577301"/>
                </a:cubicBezTo>
                <a:cubicBezTo>
                  <a:pt x="4238876" y="4585654"/>
                  <a:pt x="4214585" y="4595159"/>
                  <a:pt x="4189813" y="4603033"/>
                </a:cubicBezTo>
                <a:cubicBezTo>
                  <a:pt x="4169266" y="4609562"/>
                  <a:pt x="4148142" y="4614266"/>
                  <a:pt x="4127306" y="4620027"/>
                </a:cubicBezTo>
                <a:cubicBezTo>
                  <a:pt x="4118473" y="4622524"/>
                  <a:pt x="4110024" y="4626077"/>
                  <a:pt x="4101192" y="4628188"/>
                </a:cubicBezTo>
                <a:cubicBezTo>
                  <a:pt x="4081412" y="4632990"/>
                  <a:pt x="4061345" y="4637022"/>
                  <a:pt x="4041470" y="4641823"/>
                </a:cubicBezTo>
                <a:cubicBezTo>
                  <a:pt x="4030139" y="4644607"/>
                  <a:pt x="4019194" y="4649600"/>
                  <a:pt x="4007672" y="4651425"/>
                </a:cubicBezTo>
                <a:cubicBezTo>
                  <a:pt x="3980308" y="4655745"/>
                  <a:pt x="3952752" y="4658817"/>
                  <a:pt x="3925195" y="4662274"/>
                </a:cubicBezTo>
                <a:cubicBezTo>
                  <a:pt x="3896776" y="4665826"/>
                  <a:pt x="3868451" y="4669571"/>
                  <a:pt x="3840029" y="4672739"/>
                </a:cubicBezTo>
                <a:cubicBezTo>
                  <a:pt x="3824475" y="4674372"/>
                  <a:pt x="3808824" y="4674660"/>
                  <a:pt x="3793270" y="4676196"/>
                </a:cubicBezTo>
                <a:cubicBezTo>
                  <a:pt x="3779636" y="4677541"/>
                  <a:pt x="3766098" y="4680037"/>
                  <a:pt x="3752464" y="4681670"/>
                </a:cubicBezTo>
                <a:cubicBezTo>
                  <a:pt x="3740654" y="4683013"/>
                  <a:pt x="3728748" y="4683781"/>
                  <a:pt x="3716938" y="4685126"/>
                </a:cubicBezTo>
                <a:cubicBezTo>
                  <a:pt x="3698024" y="4687334"/>
                  <a:pt x="3679204" y="4689831"/>
                  <a:pt x="3660386" y="4692135"/>
                </a:cubicBezTo>
                <a:cubicBezTo>
                  <a:pt x="3652513" y="4692999"/>
                  <a:pt x="3644255" y="4695399"/>
                  <a:pt x="3636862" y="4693960"/>
                </a:cubicBezTo>
                <a:cubicBezTo>
                  <a:pt x="3618235" y="4690310"/>
                  <a:pt x="3599896" y="4691367"/>
                  <a:pt x="3581365" y="4693863"/>
                </a:cubicBezTo>
                <a:cubicBezTo>
                  <a:pt x="3575028" y="4694728"/>
                  <a:pt x="3568211" y="4694535"/>
                  <a:pt x="3562066" y="4692903"/>
                </a:cubicBezTo>
                <a:cubicBezTo>
                  <a:pt x="3549488" y="4689638"/>
                  <a:pt x="3537294" y="4685029"/>
                  <a:pt x="3524908" y="4680997"/>
                </a:cubicBezTo>
                <a:cubicBezTo>
                  <a:pt x="3523563" y="4680517"/>
                  <a:pt x="3521931" y="4680421"/>
                  <a:pt x="3520492" y="4680133"/>
                </a:cubicBezTo>
                <a:cubicBezTo>
                  <a:pt x="3512330" y="4678500"/>
                  <a:pt x="3504266" y="4676868"/>
                  <a:pt x="3496103" y="4675428"/>
                </a:cubicBezTo>
                <a:cubicBezTo>
                  <a:pt x="3491687" y="4674660"/>
                  <a:pt x="3487174" y="4674564"/>
                  <a:pt x="3482757" y="4673892"/>
                </a:cubicBezTo>
                <a:cubicBezTo>
                  <a:pt x="3465667" y="4671203"/>
                  <a:pt x="3446848" y="4675716"/>
                  <a:pt x="3432061" y="4664099"/>
                </a:cubicBezTo>
                <a:cubicBezTo>
                  <a:pt x="3422460" y="4656609"/>
                  <a:pt x="3413146" y="4658338"/>
                  <a:pt x="3402873" y="4659490"/>
                </a:cubicBezTo>
                <a:cubicBezTo>
                  <a:pt x="3395096" y="4660354"/>
                  <a:pt x="3387126" y="4660065"/>
                  <a:pt x="3379253" y="4660162"/>
                </a:cubicBezTo>
                <a:cubicBezTo>
                  <a:pt x="3365427" y="4660449"/>
                  <a:pt x="3351601" y="4660546"/>
                  <a:pt x="3337774" y="4661026"/>
                </a:cubicBezTo>
                <a:cubicBezTo>
                  <a:pt x="3333357" y="4661218"/>
                  <a:pt x="3328846" y="4663619"/>
                  <a:pt x="3324524" y="4663235"/>
                </a:cubicBezTo>
                <a:cubicBezTo>
                  <a:pt x="3304553" y="4661410"/>
                  <a:pt x="3284582" y="4658529"/>
                  <a:pt x="3264610" y="4656897"/>
                </a:cubicBezTo>
                <a:cubicBezTo>
                  <a:pt x="3253281" y="4655938"/>
                  <a:pt x="3241663" y="4657761"/>
                  <a:pt x="3230429" y="4656417"/>
                </a:cubicBezTo>
                <a:cubicBezTo>
                  <a:pt x="3217468" y="4654881"/>
                  <a:pt x="3204794" y="4650945"/>
                  <a:pt x="3191927" y="4648544"/>
                </a:cubicBezTo>
                <a:cubicBezTo>
                  <a:pt x="3188375" y="4647872"/>
                  <a:pt x="3184438" y="4648736"/>
                  <a:pt x="3180694" y="4648928"/>
                </a:cubicBezTo>
                <a:cubicBezTo>
                  <a:pt x="3176469" y="4649120"/>
                  <a:pt x="3172340" y="4649504"/>
                  <a:pt x="3168116" y="4649600"/>
                </a:cubicBezTo>
                <a:cubicBezTo>
                  <a:pt x="3155249" y="4649793"/>
                  <a:pt x="3142384" y="4649504"/>
                  <a:pt x="3129517" y="4650177"/>
                </a:cubicBezTo>
                <a:cubicBezTo>
                  <a:pt x="3121644" y="4650561"/>
                  <a:pt x="3113388" y="4654497"/>
                  <a:pt x="3106089" y="4653057"/>
                </a:cubicBezTo>
                <a:cubicBezTo>
                  <a:pt x="3091208" y="4650272"/>
                  <a:pt x="3076325" y="4656513"/>
                  <a:pt x="3061444" y="4651329"/>
                </a:cubicBezTo>
                <a:cubicBezTo>
                  <a:pt x="3056834" y="4649793"/>
                  <a:pt x="3050497" y="4653633"/>
                  <a:pt x="3044928" y="4653825"/>
                </a:cubicBezTo>
                <a:cubicBezTo>
                  <a:pt x="3031006" y="4654305"/>
                  <a:pt x="3017084" y="4654209"/>
                  <a:pt x="3003162" y="4654113"/>
                </a:cubicBezTo>
                <a:cubicBezTo>
                  <a:pt x="2990680" y="4654017"/>
                  <a:pt x="2977717" y="4655361"/>
                  <a:pt x="2965716" y="4652673"/>
                </a:cubicBezTo>
                <a:cubicBezTo>
                  <a:pt x="2953137" y="4649793"/>
                  <a:pt x="2941808" y="4650177"/>
                  <a:pt x="2929614" y="4653441"/>
                </a:cubicBezTo>
                <a:cubicBezTo>
                  <a:pt x="2921260" y="4655649"/>
                  <a:pt x="2912427" y="4655938"/>
                  <a:pt x="2903786" y="4656609"/>
                </a:cubicBezTo>
                <a:cubicBezTo>
                  <a:pt x="2894473" y="4657377"/>
                  <a:pt x="2884199" y="4655361"/>
                  <a:pt x="2875750" y="4658529"/>
                </a:cubicBezTo>
                <a:cubicBezTo>
                  <a:pt x="2850593" y="4667939"/>
                  <a:pt x="2824765" y="4669955"/>
                  <a:pt x="2798458" y="4669955"/>
                </a:cubicBezTo>
                <a:cubicBezTo>
                  <a:pt x="2793656" y="4669955"/>
                  <a:pt x="2788759" y="4668612"/>
                  <a:pt x="2784152" y="4667171"/>
                </a:cubicBezTo>
                <a:cubicBezTo>
                  <a:pt x="2757266" y="4658529"/>
                  <a:pt x="2730286" y="4659297"/>
                  <a:pt x="2702922" y="4664578"/>
                </a:cubicBezTo>
                <a:cubicBezTo>
                  <a:pt x="2697257" y="4665731"/>
                  <a:pt x="2690921" y="4665923"/>
                  <a:pt x="2685256" y="4664771"/>
                </a:cubicBezTo>
                <a:cubicBezTo>
                  <a:pt x="2669317" y="4661410"/>
                  <a:pt x="2653858" y="4655841"/>
                  <a:pt x="2637824" y="4653441"/>
                </a:cubicBezTo>
                <a:cubicBezTo>
                  <a:pt x="2611324" y="4649504"/>
                  <a:pt x="2588377" y="4662754"/>
                  <a:pt x="2564661" y="4671396"/>
                </a:cubicBezTo>
                <a:cubicBezTo>
                  <a:pt x="2542097" y="4679557"/>
                  <a:pt x="2522894" y="4697992"/>
                  <a:pt x="2496201" y="4693863"/>
                </a:cubicBezTo>
                <a:cubicBezTo>
                  <a:pt x="2493514" y="4693479"/>
                  <a:pt x="2490537" y="4696071"/>
                  <a:pt x="2487560" y="4696744"/>
                </a:cubicBezTo>
                <a:cubicBezTo>
                  <a:pt x="2479399" y="4698568"/>
                  <a:pt x="2471238" y="4700776"/>
                  <a:pt x="2462980" y="4701641"/>
                </a:cubicBezTo>
                <a:cubicBezTo>
                  <a:pt x="2452899" y="4702793"/>
                  <a:pt x="2442625" y="4702409"/>
                  <a:pt x="2432544" y="4703369"/>
                </a:cubicBezTo>
                <a:cubicBezTo>
                  <a:pt x="2419581" y="4704521"/>
                  <a:pt x="2406812" y="4707593"/>
                  <a:pt x="2393945" y="4707593"/>
                </a:cubicBezTo>
                <a:cubicBezTo>
                  <a:pt x="2383575" y="4707593"/>
                  <a:pt x="2373302" y="4704041"/>
                  <a:pt x="2363029" y="4702312"/>
                </a:cubicBezTo>
                <a:cubicBezTo>
                  <a:pt x="2348530" y="4699912"/>
                  <a:pt x="2332591" y="4700584"/>
                  <a:pt x="2319821" y="4694439"/>
                </a:cubicBezTo>
                <a:cubicBezTo>
                  <a:pt x="2306188" y="4687910"/>
                  <a:pt x="2293225" y="4684934"/>
                  <a:pt x="2279111" y="4686950"/>
                </a:cubicBezTo>
                <a:cubicBezTo>
                  <a:pt x="2274406" y="4687622"/>
                  <a:pt x="2268357" y="4691655"/>
                  <a:pt x="2266245" y="4695783"/>
                </a:cubicBezTo>
                <a:cubicBezTo>
                  <a:pt x="2261540" y="4705001"/>
                  <a:pt x="2255108" y="4706634"/>
                  <a:pt x="2246370" y="4703464"/>
                </a:cubicBezTo>
                <a:cubicBezTo>
                  <a:pt x="2238785" y="4700776"/>
                  <a:pt x="2229471" y="4699432"/>
                  <a:pt x="2224287" y="4694247"/>
                </a:cubicBezTo>
                <a:cubicBezTo>
                  <a:pt x="2209596" y="4679557"/>
                  <a:pt x="2190873" y="4679077"/>
                  <a:pt x="2172630" y="4675141"/>
                </a:cubicBezTo>
                <a:cubicBezTo>
                  <a:pt x="2161494" y="4672739"/>
                  <a:pt x="2151123" y="4672644"/>
                  <a:pt x="2139985" y="4674276"/>
                </a:cubicBezTo>
                <a:cubicBezTo>
                  <a:pt x="2115790" y="4677925"/>
                  <a:pt x="2092266" y="4672739"/>
                  <a:pt x="2069030" y="4666115"/>
                </a:cubicBezTo>
                <a:cubicBezTo>
                  <a:pt x="2053667" y="4661698"/>
                  <a:pt x="2037921" y="4659010"/>
                  <a:pt x="2022655" y="4654497"/>
                </a:cubicBezTo>
                <a:cubicBezTo>
                  <a:pt x="2011229" y="4651041"/>
                  <a:pt x="1999804" y="4646912"/>
                  <a:pt x="1989339" y="4641343"/>
                </a:cubicBezTo>
                <a:cubicBezTo>
                  <a:pt x="1974167" y="4633181"/>
                  <a:pt x="1960918" y="4620891"/>
                  <a:pt x="1941618" y="4624156"/>
                </a:cubicBezTo>
                <a:cubicBezTo>
                  <a:pt x="1924623" y="4627036"/>
                  <a:pt x="1909262" y="4620988"/>
                  <a:pt x="1893707" y="4615227"/>
                </a:cubicBezTo>
                <a:cubicBezTo>
                  <a:pt x="1882281" y="4611002"/>
                  <a:pt x="1870857" y="4606681"/>
                  <a:pt x="1859045" y="4603993"/>
                </a:cubicBezTo>
                <a:cubicBezTo>
                  <a:pt x="1845027" y="4600824"/>
                  <a:pt x="1829184" y="4602169"/>
                  <a:pt x="1816702" y="4596311"/>
                </a:cubicBezTo>
                <a:cubicBezTo>
                  <a:pt x="1803644" y="4590166"/>
                  <a:pt x="1792795" y="4594295"/>
                  <a:pt x="1781177" y="4596024"/>
                </a:cubicBezTo>
                <a:cubicBezTo>
                  <a:pt x="1762646" y="4598712"/>
                  <a:pt x="1744210" y="4603705"/>
                  <a:pt x="1725488" y="4597368"/>
                </a:cubicBezTo>
                <a:cubicBezTo>
                  <a:pt x="1702733" y="4589687"/>
                  <a:pt x="1680169" y="4581430"/>
                  <a:pt x="1657318" y="4574133"/>
                </a:cubicBezTo>
                <a:cubicBezTo>
                  <a:pt x="1648483" y="4571347"/>
                  <a:pt x="1638980" y="4570195"/>
                  <a:pt x="1629761" y="4568947"/>
                </a:cubicBezTo>
                <a:cubicBezTo>
                  <a:pt x="1621025" y="4567891"/>
                  <a:pt x="1610559" y="4570579"/>
                  <a:pt x="1603837" y="4566547"/>
                </a:cubicBezTo>
                <a:cubicBezTo>
                  <a:pt x="1586554" y="4556178"/>
                  <a:pt x="1568792" y="4551089"/>
                  <a:pt x="1548820" y="4551089"/>
                </a:cubicBezTo>
                <a:cubicBezTo>
                  <a:pt x="1541330" y="4551089"/>
                  <a:pt x="1534033" y="4546768"/>
                  <a:pt x="1526449" y="4545999"/>
                </a:cubicBezTo>
                <a:cubicBezTo>
                  <a:pt x="1516078" y="4545040"/>
                  <a:pt x="1504172" y="4542447"/>
                  <a:pt x="1495147" y="4546096"/>
                </a:cubicBezTo>
                <a:cubicBezTo>
                  <a:pt x="1473928" y="4554737"/>
                  <a:pt x="1456742" y="4547536"/>
                  <a:pt x="1438211" y="4538991"/>
                </a:cubicBezTo>
                <a:cubicBezTo>
                  <a:pt x="1419967" y="4530541"/>
                  <a:pt x="1400764" y="4523821"/>
                  <a:pt x="1381370" y="4518251"/>
                </a:cubicBezTo>
                <a:cubicBezTo>
                  <a:pt x="1374073" y="4516235"/>
                  <a:pt x="1365336" y="4519596"/>
                  <a:pt x="1357270" y="4520267"/>
                </a:cubicBezTo>
                <a:cubicBezTo>
                  <a:pt x="1354389" y="4520460"/>
                  <a:pt x="1351220" y="4520748"/>
                  <a:pt x="1348629" y="4519788"/>
                </a:cubicBezTo>
                <a:cubicBezTo>
                  <a:pt x="1323569" y="4510570"/>
                  <a:pt x="1298124" y="4503561"/>
                  <a:pt x="1270953" y="4508361"/>
                </a:cubicBezTo>
                <a:cubicBezTo>
                  <a:pt x="1268457" y="4508842"/>
                  <a:pt x="1265672" y="4507786"/>
                  <a:pt x="1263175" y="4507114"/>
                </a:cubicBezTo>
                <a:cubicBezTo>
                  <a:pt x="1250981" y="4503657"/>
                  <a:pt x="1239075" y="4498184"/>
                  <a:pt x="1226690" y="4496936"/>
                </a:cubicBezTo>
                <a:cubicBezTo>
                  <a:pt x="1196157" y="4493864"/>
                  <a:pt x="1165433" y="4492615"/>
                  <a:pt x="1134706" y="4490599"/>
                </a:cubicBezTo>
                <a:cubicBezTo>
                  <a:pt x="1132786" y="4490503"/>
                  <a:pt x="1130770" y="4490503"/>
                  <a:pt x="1129042" y="4489831"/>
                </a:cubicBezTo>
                <a:cubicBezTo>
                  <a:pt x="1117712" y="4485702"/>
                  <a:pt x="1107823" y="4487047"/>
                  <a:pt x="1098220" y="4494919"/>
                </a:cubicBezTo>
                <a:cubicBezTo>
                  <a:pt x="1093996" y="4498376"/>
                  <a:pt x="1088235" y="4500200"/>
                  <a:pt x="1082955" y="4502121"/>
                </a:cubicBezTo>
                <a:cubicBezTo>
                  <a:pt x="1075177" y="4505002"/>
                  <a:pt x="1067208" y="4507786"/>
                  <a:pt x="1059143" y="4509610"/>
                </a:cubicBezTo>
                <a:cubicBezTo>
                  <a:pt x="1051173" y="4511338"/>
                  <a:pt x="1042628" y="4513738"/>
                  <a:pt x="1034947" y="4512395"/>
                </a:cubicBezTo>
                <a:cubicBezTo>
                  <a:pt x="1021121" y="4509994"/>
                  <a:pt x="1007966" y="4504618"/>
                  <a:pt x="994332" y="4501064"/>
                </a:cubicBezTo>
                <a:cubicBezTo>
                  <a:pt x="989628" y="4499816"/>
                  <a:pt x="984442" y="4500009"/>
                  <a:pt x="979546" y="4499912"/>
                </a:cubicBezTo>
                <a:cubicBezTo>
                  <a:pt x="968312" y="4499625"/>
                  <a:pt x="956790" y="4502409"/>
                  <a:pt x="946613" y="4494440"/>
                </a:cubicBezTo>
                <a:cubicBezTo>
                  <a:pt x="937204" y="4486951"/>
                  <a:pt x="927697" y="4489158"/>
                  <a:pt x="917808" y="4494824"/>
                </a:cubicBezTo>
                <a:cubicBezTo>
                  <a:pt x="910703" y="4498857"/>
                  <a:pt x="902639" y="4502025"/>
                  <a:pt x="894669" y="4503561"/>
                </a:cubicBezTo>
                <a:cubicBezTo>
                  <a:pt x="883723" y="4505673"/>
                  <a:pt x="872873" y="4506538"/>
                  <a:pt x="861063" y="4505289"/>
                </a:cubicBezTo>
                <a:cubicBezTo>
                  <a:pt x="852710" y="4504425"/>
                  <a:pt x="845892" y="4504041"/>
                  <a:pt x="839363" y="4498952"/>
                </a:cubicBezTo>
                <a:cubicBezTo>
                  <a:pt x="838308" y="4498184"/>
                  <a:pt x="836388" y="4497992"/>
                  <a:pt x="834947" y="4498089"/>
                </a:cubicBezTo>
                <a:cubicBezTo>
                  <a:pt x="816032" y="4499721"/>
                  <a:pt x="797309" y="4498857"/>
                  <a:pt x="778202" y="4497704"/>
                </a:cubicBezTo>
                <a:cubicBezTo>
                  <a:pt x="753911" y="4496168"/>
                  <a:pt x="728370" y="4500680"/>
                  <a:pt x="707343" y="4516811"/>
                </a:cubicBezTo>
                <a:cubicBezTo>
                  <a:pt x="704271" y="4519212"/>
                  <a:pt x="699662" y="4520267"/>
                  <a:pt x="695629" y="4520844"/>
                </a:cubicBezTo>
                <a:cubicBezTo>
                  <a:pt x="676618" y="4523340"/>
                  <a:pt x="657511" y="4525069"/>
                  <a:pt x="638500" y="4527853"/>
                </a:cubicBezTo>
                <a:cubicBezTo>
                  <a:pt x="628130" y="4529389"/>
                  <a:pt x="617280" y="4530734"/>
                  <a:pt x="607872" y="4534958"/>
                </a:cubicBezTo>
                <a:cubicBezTo>
                  <a:pt x="598655" y="4539086"/>
                  <a:pt x="591260" y="4543983"/>
                  <a:pt x="585788" y="4535342"/>
                </a:cubicBezTo>
                <a:cubicBezTo>
                  <a:pt x="575995" y="4539951"/>
                  <a:pt x="567448" y="4543792"/>
                  <a:pt x="559097" y="4547920"/>
                </a:cubicBezTo>
                <a:cubicBezTo>
                  <a:pt x="556023" y="4549456"/>
                  <a:pt x="553431" y="4551953"/>
                  <a:pt x="550358" y="4553393"/>
                </a:cubicBezTo>
                <a:cubicBezTo>
                  <a:pt x="547093" y="4554930"/>
                  <a:pt x="543445" y="4555889"/>
                  <a:pt x="539893" y="4556657"/>
                </a:cubicBezTo>
                <a:cubicBezTo>
                  <a:pt x="524050" y="4560114"/>
                  <a:pt x="508207" y="4563282"/>
                  <a:pt x="492462" y="4567027"/>
                </a:cubicBezTo>
                <a:cubicBezTo>
                  <a:pt x="489388" y="4567795"/>
                  <a:pt x="486796" y="4570868"/>
                  <a:pt x="484011" y="4572884"/>
                </a:cubicBezTo>
                <a:cubicBezTo>
                  <a:pt x="482187" y="4574228"/>
                  <a:pt x="480363" y="4576244"/>
                  <a:pt x="478346" y="4576533"/>
                </a:cubicBezTo>
                <a:cubicBezTo>
                  <a:pt x="462984" y="4578837"/>
                  <a:pt x="447718" y="4581526"/>
                  <a:pt x="432260" y="4582678"/>
                </a:cubicBezTo>
                <a:cubicBezTo>
                  <a:pt x="419298" y="4583637"/>
                  <a:pt x="406815" y="4583350"/>
                  <a:pt x="403455" y="4600056"/>
                </a:cubicBezTo>
                <a:cubicBezTo>
                  <a:pt x="402879" y="4602937"/>
                  <a:pt x="398750" y="4606010"/>
                  <a:pt x="395583" y="4607449"/>
                </a:cubicBezTo>
                <a:cubicBezTo>
                  <a:pt x="386557" y="4611578"/>
                  <a:pt x="376954" y="4614362"/>
                  <a:pt x="368025" y="4618587"/>
                </a:cubicBezTo>
                <a:cubicBezTo>
                  <a:pt x="338741" y="4632701"/>
                  <a:pt x="308113" y="4641631"/>
                  <a:pt x="275371" y="4639999"/>
                </a:cubicBezTo>
                <a:cubicBezTo>
                  <a:pt x="265194" y="4639519"/>
                  <a:pt x="255304" y="4634333"/>
                  <a:pt x="248871" y="4632413"/>
                </a:cubicBezTo>
                <a:cubicBezTo>
                  <a:pt x="230341" y="4639999"/>
                  <a:pt x="214786" y="4647296"/>
                  <a:pt x="198559" y="4652768"/>
                </a:cubicBezTo>
                <a:cubicBezTo>
                  <a:pt x="184253" y="4657665"/>
                  <a:pt x="169274" y="4660738"/>
                  <a:pt x="154583" y="4664290"/>
                </a:cubicBezTo>
                <a:cubicBezTo>
                  <a:pt x="149206" y="4665635"/>
                  <a:pt x="143734" y="4666403"/>
                  <a:pt x="138261" y="4667075"/>
                </a:cubicBezTo>
                <a:cubicBezTo>
                  <a:pt x="121171" y="4669187"/>
                  <a:pt x="103312" y="4664099"/>
                  <a:pt x="86606" y="4672164"/>
                </a:cubicBezTo>
                <a:cubicBezTo>
                  <a:pt x="77868" y="4676389"/>
                  <a:pt x="69226" y="4681477"/>
                  <a:pt x="60009" y="4683686"/>
                </a:cubicBezTo>
                <a:cubicBezTo>
                  <a:pt x="50120" y="4686086"/>
                  <a:pt x="40446" y="4689831"/>
                  <a:pt x="30568" y="4692507"/>
                </a:cubicBezTo>
                <a:lnTo>
                  <a:pt x="0" y="4694912"/>
                </a:lnTo>
                <a:lnTo>
                  <a:pt x="0" y="4338332"/>
                </a:lnTo>
                <a:close/>
              </a:path>
            </a:pathLst>
          </a:custGeom>
          <a:noFill/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FE58BAB-18AC-164F-A561-5B5D4092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716112"/>
            <a:ext cx="5334000" cy="1985963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algn="r"/>
            <a:r>
              <a:rPr lang="en-US" sz="8000" dirty="0"/>
              <a:t>The CNS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6E3368C-B3A5-484E-8070-EC7E903F8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2A2B9B4-6095-47C2-8BBC-4792C5C7A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84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B0B0E-54C9-3543-826C-4B6442D58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Neurological conditions: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108EC-D58D-524F-AD2D-E66BC1DF1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Acute neurological deficits </a:t>
            </a:r>
          </a:p>
          <a:p>
            <a:r>
              <a:rPr lang="en-GB" dirty="0"/>
              <a:t>Headaches</a:t>
            </a:r>
          </a:p>
          <a:p>
            <a:r>
              <a:rPr lang="en-GB" dirty="0"/>
              <a:t>Spinal cord infarcts</a:t>
            </a:r>
          </a:p>
          <a:p>
            <a:r>
              <a:rPr lang="en-GB" dirty="0"/>
              <a:t>Posterior reversible leukoencephalopathy </a:t>
            </a:r>
          </a:p>
          <a:p>
            <a:r>
              <a:rPr lang="en-GB" dirty="0" err="1"/>
              <a:t>Moyamoya</a:t>
            </a:r>
            <a:r>
              <a:rPr lang="en-GB" dirty="0"/>
              <a:t> syndrome</a:t>
            </a:r>
          </a:p>
        </p:txBody>
      </p:sp>
    </p:spTree>
    <p:extLst>
      <p:ext uri="{BB962C8B-B14F-4D97-AF65-F5344CB8AC3E}">
        <p14:creationId xmlns:p14="http://schemas.microsoft.com/office/powerpoint/2010/main" val="158559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3CA14-38FB-174F-8999-83938DEB1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Acute Neurological Deficits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C9CE1-0986-F945-88F0-386F03B55D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More common in the sickle cell population</a:t>
            </a:r>
          </a:p>
          <a:p>
            <a:r>
              <a:rPr lang="en-GB" dirty="0"/>
              <a:t>Results in disability</a:t>
            </a:r>
          </a:p>
          <a:p>
            <a:pPr lvl="1"/>
            <a:r>
              <a:rPr lang="en-GB" dirty="0"/>
              <a:t>Mental</a:t>
            </a:r>
          </a:p>
          <a:p>
            <a:pPr lvl="1"/>
            <a:r>
              <a:rPr lang="en-GB" dirty="0"/>
              <a:t>Physical 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195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6B7BA-1A14-A24E-9F10-F7866F73C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Stroke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92793-539E-2147-A2B9-667C71C43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Affects 5-10% of homozygous SCD</a:t>
            </a:r>
          </a:p>
          <a:p>
            <a:r>
              <a:rPr lang="en-GB" dirty="0"/>
              <a:t>50-90% will recur within 3 </a:t>
            </a:r>
            <a:r>
              <a:rPr lang="en-GB" dirty="0" err="1"/>
              <a:t>yrs</a:t>
            </a:r>
            <a:r>
              <a:rPr lang="en-GB" dirty="0"/>
              <a:t> without treatment</a:t>
            </a:r>
          </a:p>
          <a:p>
            <a:r>
              <a:rPr lang="en-GB" dirty="0"/>
              <a:t>20% of SCD patients have silent infarcts</a:t>
            </a:r>
          </a:p>
        </p:txBody>
      </p:sp>
    </p:spTree>
    <p:extLst>
      <p:ext uri="{BB962C8B-B14F-4D97-AF65-F5344CB8AC3E}">
        <p14:creationId xmlns:p14="http://schemas.microsoft.com/office/powerpoint/2010/main" val="221666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A086A-D503-E341-8C8F-4D58E83CE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Stroke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78E59-98AF-1E44-9DE0-E4BAA941F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Usually </a:t>
            </a:r>
          </a:p>
          <a:p>
            <a:pPr lvl="1"/>
            <a:r>
              <a:rPr lang="en-GB" dirty="0"/>
              <a:t>In children, ischemic strokes are more common</a:t>
            </a:r>
          </a:p>
          <a:p>
            <a:pPr lvl="1"/>
            <a:r>
              <a:rPr lang="en-GB" dirty="0"/>
              <a:t>In adults, haemorrhagic strokes are more common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382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F81C0-2232-024F-9F2C-1B89A48CD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Risk factors for stroke in SCD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0383C-74AF-EE4D-94B8-799139E56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Hx of TIA or previous stroke</a:t>
            </a:r>
          </a:p>
          <a:p>
            <a:r>
              <a:rPr lang="en-GB" dirty="0"/>
              <a:t>High SBP </a:t>
            </a:r>
          </a:p>
          <a:p>
            <a:r>
              <a:rPr lang="en-GB" dirty="0"/>
              <a:t>High WBC steady state</a:t>
            </a:r>
          </a:p>
          <a:p>
            <a:r>
              <a:rPr lang="en-GB" dirty="0"/>
              <a:t>Low Hb steady state</a:t>
            </a:r>
          </a:p>
          <a:p>
            <a:r>
              <a:rPr lang="en-GB" dirty="0"/>
              <a:t>Increased velocity on TCD</a:t>
            </a:r>
          </a:p>
        </p:txBody>
      </p:sp>
    </p:spTree>
    <p:extLst>
      <p:ext uri="{BB962C8B-B14F-4D97-AF65-F5344CB8AC3E}">
        <p14:creationId xmlns:p14="http://schemas.microsoft.com/office/powerpoint/2010/main" val="3633240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446D9-4CD7-1E4C-87F0-8DC2725DC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90A15-2B7D-8446-A624-85B778FF31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 previously well 6/12 old infant is brought to the health centre by his parents because he has been inconsolable for the last 2/7. </a:t>
            </a:r>
          </a:p>
          <a:p>
            <a:r>
              <a:rPr lang="en-GB" dirty="0"/>
              <a:t>The examination of this child is unremarkable except for mild scleral icterus + swelling and tenderness to the right third metacarpal.</a:t>
            </a:r>
          </a:p>
        </p:txBody>
      </p:sp>
    </p:spTree>
    <p:extLst>
      <p:ext uri="{BB962C8B-B14F-4D97-AF65-F5344CB8AC3E}">
        <p14:creationId xmlns:p14="http://schemas.microsoft.com/office/powerpoint/2010/main" val="141410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964CBE2-084A-47DF-A704-CF5F6217B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6D626C-2C3C-754A-8358-A1AA8ACB7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523999"/>
            <a:ext cx="5334000" cy="1985963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algn="r"/>
            <a:r>
              <a:rPr lang="en-US" sz="5000"/>
              <a:t>Transcranial doppler screening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72FD16-896D-D74C-AA31-5A656C089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715" y="762000"/>
            <a:ext cx="456057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44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5D465-E97B-6A43-B26E-E672489EB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Treatment of stroke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1486C-1955-0C4C-80A9-C0C37DC8E0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GB" dirty="0"/>
              <a:t>Determine if</a:t>
            </a:r>
          </a:p>
          <a:p>
            <a:pPr lvl="2"/>
            <a:r>
              <a:rPr lang="en-GB" dirty="0"/>
              <a:t>&gt;72hrs since onset of symptoms</a:t>
            </a:r>
          </a:p>
          <a:p>
            <a:pPr lvl="2"/>
            <a:r>
              <a:rPr lang="en-GB" dirty="0"/>
              <a:t>&lt;72hrs since onset of symptoms</a:t>
            </a:r>
          </a:p>
          <a:p>
            <a:pPr lvl="2"/>
            <a:r>
              <a:rPr lang="en-GB" dirty="0"/>
              <a:t>There is progression</a:t>
            </a:r>
          </a:p>
        </p:txBody>
      </p:sp>
    </p:spTree>
    <p:extLst>
      <p:ext uri="{BB962C8B-B14F-4D97-AF65-F5344CB8AC3E}">
        <p14:creationId xmlns:p14="http://schemas.microsoft.com/office/powerpoint/2010/main" val="1019350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7F9CE-8504-774D-822D-1ECFF3BDE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&gt;72hrs + stable neurological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9E84D-B2F9-2E46-8AD5-1C908E69D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Outpt</a:t>
            </a:r>
            <a:r>
              <a:rPr lang="en-GB" dirty="0"/>
              <a:t> management</a:t>
            </a:r>
          </a:p>
          <a:p>
            <a:pPr lvl="1"/>
            <a:r>
              <a:rPr lang="en-GB" dirty="0"/>
              <a:t>Neuroimaging at presentation + 48-72hrs after presentation</a:t>
            </a:r>
          </a:p>
          <a:p>
            <a:pPr lvl="1"/>
            <a:r>
              <a:rPr lang="en-GB" dirty="0"/>
              <a:t>Low dose ASA if </a:t>
            </a:r>
            <a:r>
              <a:rPr lang="en-GB" dirty="0" err="1"/>
              <a:t>plt</a:t>
            </a:r>
            <a:r>
              <a:rPr lang="en-GB" dirty="0"/>
              <a:t> &gt; 500 or procoagulant</a:t>
            </a:r>
          </a:p>
          <a:p>
            <a:pPr lvl="1"/>
            <a:r>
              <a:rPr lang="en-GB" dirty="0"/>
              <a:t>Physiotherapy </a:t>
            </a:r>
          </a:p>
          <a:p>
            <a:pPr lvl="1"/>
            <a:r>
              <a:rPr lang="en-GB" dirty="0"/>
              <a:t>Decide on chronic transfusion vs hydroxyurea </a:t>
            </a:r>
          </a:p>
          <a:p>
            <a:pPr lvl="1"/>
            <a:r>
              <a:rPr lang="en-GB" dirty="0"/>
              <a:t>Counsel on risk of recurrence</a:t>
            </a:r>
          </a:p>
        </p:txBody>
      </p:sp>
    </p:spTree>
    <p:extLst>
      <p:ext uri="{BB962C8B-B14F-4D97-AF65-F5344CB8AC3E}">
        <p14:creationId xmlns:p14="http://schemas.microsoft.com/office/powerpoint/2010/main" val="3754371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0369-8AE7-824A-9938-640F81A83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&lt;72hrs or changing neurological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8BB45-D941-6C44-BBC3-CAC39AF3FE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Admit</a:t>
            </a:r>
          </a:p>
          <a:p>
            <a:r>
              <a:rPr lang="en-GB" dirty="0"/>
              <a:t>A, B, Cs</a:t>
            </a:r>
          </a:p>
          <a:p>
            <a:r>
              <a:rPr lang="en-GB" dirty="0"/>
              <a:t>CBC with retics</a:t>
            </a:r>
          </a:p>
          <a:p>
            <a:r>
              <a:rPr lang="en-GB" dirty="0"/>
              <a:t>U&amp;E + GXM</a:t>
            </a:r>
          </a:p>
          <a:p>
            <a:r>
              <a:rPr lang="en-GB" dirty="0"/>
              <a:t>+/- cultures</a:t>
            </a:r>
          </a:p>
          <a:p>
            <a:r>
              <a:rPr lang="en-GB" dirty="0"/>
              <a:t>Neuroimaging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88239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82693-318C-2341-A2B3-C158EDAC2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&lt;72hrs or changing neurologically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4C9FA-A1BE-5F4A-B212-317B3F6FA0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Transfusion </a:t>
            </a:r>
          </a:p>
          <a:p>
            <a:pPr lvl="1"/>
            <a:r>
              <a:rPr lang="en-GB" dirty="0"/>
              <a:t>If Hb &gt; 2g below steady state, simple then exchange</a:t>
            </a:r>
          </a:p>
          <a:p>
            <a:pPr lvl="1"/>
            <a:r>
              <a:rPr lang="en-GB" dirty="0"/>
              <a:t>If &lt; 2g/dl, exchange transfusion </a:t>
            </a:r>
          </a:p>
          <a:p>
            <a:pPr lvl="1"/>
            <a:r>
              <a:rPr lang="en-GB" dirty="0"/>
              <a:t>&gt;10g/dl or HCT 30% = increased risk of stroke</a:t>
            </a:r>
          </a:p>
          <a:p>
            <a:r>
              <a:rPr lang="en-GB" dirty="0"/>
              <a:t>Manage seizures or ICP if present</a:t>
            </a:r>
          </a:p>
          <a:p>
            <a:r>
              <a:rPr lang="en-GB" dirty="0"/>
              <a:t>+/- antibiotics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96414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E3D76-729A-E04C-BE28-5BAB2478D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Headaches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120D0-808C-D64A-ABA8-601753BD9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Can be caused by</a:t>
            </a:r>
          </a:p>
          <a:p>
            <a:pPr lvl="1"/>
            <a:r>
              <a:rPr lang="en-GB" dirty="0"/>
              <a:t>Stroke</a:t>
            </a:r>
          </a:p>
          <a:p>
            <a:pPr lvl="1"/>
            <a:r>
              <a:rPr lang="en-GB" dirty="0"/>
              <a:t>Avascular necrosis 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7116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7881E-5FA7-1744-9702-5B5ED3BC0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Altered mental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DE041-B5EB-CB42-BF93-C45248FDB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Sinus venous thrombosis </a:t>
            </a:r>
          </a:p>
          <a:p>
            <a:r>
              <a:rPr lang="en-GB" dirty="0" err="1"/>
              <a:t>Moyamoya</a:t>
            </a:r>
            <a:r>
              <a:rPr lang="en-GB" dirty="0"/>
              <a:t> syndrome</a:t>
            </a:r>
          </a:p>
        </p:txBody>
      </p:sp>
    </p:spTree>
    <p:extLst>
      <p:ext uri="{BB962C8B-B14F-4D97-AF65-F5344CB8AC3E}">
        <p14:creationId xmlns:p14="http://schemas.microsoft.com/office/powerpoint/2010/main" val="3915433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0BB07B4-8756-4AE5-A848-6EA4FA2ED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Cartoon Pair Of Eyes Stock Illustration - Download Image Now - iStock">
            <a:extLst>
              <a:ext uri="{FF2B5EF4-FFF2-40B4-BE49-F238E27FC236}">
                <a16:creationId xmlns:a16="http://schemas.microsoft.com/office/drawing/2014/main" id="{732556F1-B7AB-5C40-A683-6FF3F5C682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8" r="1" b="2404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id="{2F8083D1-1F46-4099-9FB9-A6E1C025CE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880510" flipH="1" flipV="1">
            <a:off x="2281234" y="-189272"/>
            <a:ext cx="7308338" cy="7107762"/>
          </a:xfrm>
          <a:custGeom>
            <a:avLst/>
            <a:gdLst>
              <a:gd name="connsiteX0" fmla="*/ 6551912 w 7308338"/>
              <a:gd name="connsiteY0" fmla="*/ 0 h 7107762"/>
              <a:gd name="connsiteX1" fmla="*/ 7308338 w 7308338"/>
              <a:gd name="connsiteY1" fmla="*/ 5376463 h 7107762"/>
              <a:gd name="connsiteX2" fmla="*/ 7305506 w 7308338"/>
              <a:gd name="connsiteY2" fmla="*/ 5377362 h 7107762"/>
              <a:gd name="connsiteX3" fmla="*/ 7188368 w 7308338"/>
              <a:gd name="connsiteY3" fmla="*/ 5378482 h 7107762"/>
              <a:gd name="connsiteX4" fmla="*/ 7171460 w 7308338"/>
              <a:gd name="connsiteY4" fmla="*/ 5381478 h 7107762"/>
              <a:gd name="connsiteX5" fmla="*/ 7125826 w 7308338"/>
              <a:gd name="connsiteY5" fmla="*/ 5396316 h 7107762"/>
              <a:gd name="connsiteX6" fmla="*/ 7006623 w 7308338"/>
              <a:gd name="connsiteY6" fmla="*/ 5382068 h 7107762"/>
              <a:gd name="connsiteX7" fmla="*/ 6893425 w 7308338"/>
              <a:gd name="connsiteY7" fmla="*/ 5394198 h 7107762"/>
              <a:gd name="connsiteX8" fmla="*/ 6833011 w 7308338"/>
              <a:gd name="connsiteY8" fmla="*/ 5408599 h 7107762"/>
              <a:gd name="connsiteX9" fmla="*/ 6787491 w 7308338"/>
              <a:gd name="connsiteY9" fmla="*/ 5408927 h 7107762"/>
              <a:gd name="connsiteX10" fmla="*/ 6674209 w 7308338"/>
              <a:gd name="connsiteY10" fmla="*/ 5404052 h 7107762"/>
              <a:gd name="connsiteX11" fmla="*/ 6623046 w 7308338"/>
              <a:gd name="connsiteY11" fmla="*/ 5411188 h 7107762"/>
              <a:gd name="connsiteX12" fmla="*/ 6567467 w 7308338"/>
              <a:gd name="connsiteY12" fmla="*/ 5413685 h 7107762"/>
              <a:gd name="connsiteX13" fmla="*/ 6425247 w 7308338"/>
              <a:gd name="connsiteY13" fmla="*/ 5399762 h 7107762"/>
              <a:gd name="connsiteX14" fmla="*/ 6318296 w 7308338"/>
              <a:gd name="connsiteY14" fmla="*/ 5427644 h 7107762"/>
              <a:gd name="connsiteX15" fmla="*/ 6249550 w 7308338"/>
              <a:gd name="connsiteY15" fmla="*/ 5443221 h 7107762"/>
              <a:gd name="connsiteX16" fmla="*/ 6164277 w 7308338"/>
              <a:gd name="connsiteY16" fmla="*/ 5447612 h 7107762"/>
              <a:gd name="connsiteX17" fmla="*/ 6092228 w 7308338"/>
              <a:gd name="connsiteY17" fmla="*/ 5441653 h 7107762"/>
              <a:gd name="connsiteX18" fmla="*/ 5995634 w 7308338"/>
              <a:gd name="connsiteY18" fmla="*/ 5446162 h 7107762"/>
              <a:gd name="connsiteX19" fmla="*/ 5895659 w 7308338"/>
              <a:gd name="connsiteY19" fmla="*/ 5434634 h 7107762"/>
              <a:gd name="connsiteX20" fmla="*/ 5825337 w 7308338"/>
              <a:gd name="connsiteY20" fmla="*/ 5424356 h 7107762"/>
              <a:gd name="connsiteX21" fmla="*/ 5730490 w 7308338"/>
              <a:gd name="connsiteY21" fmla="*/ 5422976 h 7107762"/>
              <a:gd name="connsiteX22" fmla="*/ 5589736 w 7308338"/>
              <a:gd name="connsiteY22" fmla="*/ 5439432 h 7107762"/>
              <a:gd name="connsiteX23" fmla="*/ 5526290 w 7308338"/>
              <a:gd name="connsiteY23" fmla="*/ 5452586 h 7107762"/>
              <a:gd name="connsiteX24" fmla="*/ 5417841 w 7308338"/>
              <a:gd name="connsiteY24" fmla="*/ 5439139 h 7107762"/>
              <a:gd name="connsiteX25" fmla="*/ 5371003 w 7308338"/>
              <a:gd name="connsiteY25" fmla="*/ 5431363 h 7107762"/>
              <a:gd name="connsiteX26" fmla="*/ 5336102 w 7308338"/>
              <a:gd name="connsiteY26" fmla="*/ 5455224 h 7107762"/>
              <a:gd name="connsiteX27" fmla="*/ 5315264 w 7308338"/>
              <a:gd name="connsiteY27" fmla="*/ 5478127 h 7107762"/>
              <a:gd name="connsiteX28" fmla="*/ 5233232 w 7308338"/>
              <a:gd name="connsiteY28" fmla="*/ 5482147 h 7107762"/>
              <a:gd name="connsiteX29" fmla="*/ 5146204 w 7308338"/>
              <a:gd name="connsiteY29" fmla="*/ 5486561 h 7107762"/>
              <a:gd name="connsiteX30" fmla="*/ 5084092 w 7308338"/>
              <a:gd name="connsiteY30" fmla="*/ 5490399 h 7107762"/>
              <a:gd name="connsiteX31" fmla="*/ 5011458 w 7308338"/>
              <a:gd name="connsiteY31" fmla="*/ 5516086 h 7107762"/>
              <a:gd name="connsiteX32" fmla="*/ 4953455 w 7308338"/>
              <a:gd name="connsiteY32" fmla="*/ 5533244 h 7107762"/>
              <a:gd name="connsiteX33" fmla="*/ 4908203 w 7308338"/>
              <a:gd name="connsiteY33" fmla="*/ 5553864 h 7107762"/>
              <a:gd name="connsiteX34" fmla="*/ 4892822 w 7308338"/>
              <a:gd name="connsiteY34" fmla="*/ 5563352 h 7107762"/>
              <a:gd name="connsiteX35" fmla="*/ 4770796 w 7308338"/>
              <a:gd name="connsiteY35" fmla="*/ 5637832 h 7107762"/>
              <a:gd name="connsiteX36" fmla="*/ 4637637 w 7308338"/>
              <a:gd name="connsiteY36" fmla="*/ 5705734 h 7107762"/>
              <a:gd name="connsiteX37" fmla="*/ 4540878 w 7308338"/>
              <a:gd name="connsiteY37" fmla="*/ 5705388 h 7107762"/>
              <a:gd name="connsiteX38" fmla="*/ 4506844 w 7308338"/>
              <a:gd name="connsiteY38" fmla="*/ 5713782 h 7107762"/>
              <a:gd name="connsiteX39" fmla="*/ 4348774 w 7308338"/>
              <a:gd name="connsiteY39" fmla="*/ 5745659 h 7107762"/>
              <a:gd name="connsiteX40" fmla="*/ 4319878 w 7308338"/>
              <a:gd name="connsiteY40" fmla="*/ 5746777 h 7107762"/>
              <a:gd name="connsiteX41" fmla="*/ 4175779 w 7308338"/>
              <a:gd name="connsiteY41" fmla="*/ 5803944 h 7107762"/>
              <a:gd name="connsiteX42" fmla="*/ 4122500 w 7308338"/>
              <a:gd name="connsiteY42" fmla="*/ 5820383 h 7107762"/>
              <a:gd name="connsiteX43" fmla="*/ 4074053 w 7308338"/>
              <a:gd name="connsiteY43" fmla="*/ 5838231 h 7107762"/>
              <a:gd name="connsiteX44" fmla="*/ 4004672 w 7308338"/>
              <a:gd name="connsiteY44" fmla="*/ 5856107 h 7107762"/>
              <a:gd name="connsiteX45" fmla="*/ 3931692 w 7308338"/>
              <a:gd name="connsiteY45" fmla="*/ 5870328 h 7107762"/>
              <a:gd name="connsiteX46" fmla="*/ 3851154 w 7308338"/>
              <a:gd name="connsiteY46" fmla="*/ 5889850 h 7107762"/>
              <a:gd name="connsiteX47" fmla="*/ 3820387 w 7308338"/>
              <a:gd name="connsiteY47" fmla="*/ 5902171 h 7107762"/>
              <a:gd name="connsiteX48" fmla="*/ 3733371 w 7308338"/>
              <a:gd name="connsiteY48" fmla="*/ 5919106 h 7107762"/>
              <a:gd name="connsiteX49" fmla="*/ 3689429 w 7308338"/>
              <a:gd name="connsiteY49" fmla="*/ 5935307 h 7107762"/>
              <a:gd name="connsiteX50" fmla="*/ 3615138 w 7308338"/>
              <a:gd name="connsiteY50" fmla="*/ 5953947 h 7107762"/>
              <a:gd name="connsiteX51" fmla="*/ 3591149 w 7308338"/>
              <a:gd name="connsiteY51" fmla="*/ 5960958 h 7107762"/>
              <a:gd name="connsiteX52" fmla="*/ 3569626 w 7308338"/>
              <a:gd name="connsiteY52" fmla="*/ 5966800 h 7107762"/>
              <a:gd name="connsiteX53" fmla="*/ 3491686 w 7308338"/>
              <a:gd name="connsiteY53" fmla="*/ 5969076 h 7107762"/>
              <a:gd name="connsiteX54" fmla="*/ 3425447 w 7308338"/>
              <a:gd name="connsiteY54" fmla="*/ 5983670 h 7107762"/>
              <a:gd name="connsiteX55" fmla="*/ 3306848 w 7308338"/>
              <a:gd name="connsiteY55" fmla="*/ 5998635 h 7107762"/>
              <a:gd name="connsiteX56" fmla="*/ 3282259 w 7308338"/>
              <a:gd name="connsiteY56" fmla="*/ 6008917 h 7107762"/>
              <a:gd name="connsiteX57" fmla="*/ 3202536 w 7308338"/>
              <a:gd name="connsiteY57" fmla="*/ 6029421 h 7107762"/>
              <a:gd name="connsiteX58" fmla="*/ 3157219 w 7308338"/>
              <a:gd name="connsiteY58" fmla="*/ 6041445 h 7107762"/>
              <a:gd name="connsiteX59" fmla="*/ 3098753 w 7308338"/>
              <a:gd name="connsiteY59" fmla="*/ 6045797 h 7107762"/>
              <a:gd name="connsiteX60" fmla="*/ 2996387 w 7308338"/>
              <a:gd name="connsiteY60" fmla="*/ 6049902 h 7107762"/>
              <a:gd name="connsiteX61" fmla="*/ 2969912 w 7308338"/>
              <a:gd name="connsiteY61" fmla="*/ 6052995 h 7107762"/>
              <a:gd name="connsiteX62" fmla="*/ 2920669 w 7308338"/>
              <a:gd name="connsiteY62" fmla="*/ 6054981 h 7107762"/>
              <a:gd name="connsiteX63" fmla="*/ 2911748 w 7308338"/>
              <a:gd name="connsiteY63" fmla="*/ 6055317 h 7107762"/>
              <a:gd name="connsiteX64" fmla="*/ 2834572 w 7308338"/>
              <a:gd name="connsiteY64" fmla="*/ 6049195 h 7107762"/>
              <a:gd name="connsiteX65" fmla="*/ 2796860 w 7308338"/>
              <a:gd name="connsiteY65" fmla="*/ 6056105 h 7107762"/>
              <a:gd name="connsiteX66" fmla="*/ 2689625 w 7308338"/>
              <a:gd name="connsiteY66" fmla="*/ 6081118 h 7107762"/>
              <a:gd name="connsiteX67" fmla="*/ 2645019 w 7308338"/>
              <a:gd name="connsiteY67" fmla="*/ 6095323 h 7107762"/>
              <a:gd name="connsiteX68" fmla="*/ 2538972 w 7308338"/>
              <a:gd name="connsiteY68" fmla="*/ 6134540 h 7107762"/>
              <a:gd name="connsiteX69" fmla="*/ 2471925 w 7308338"/>
              <a:gd name="connsiteY69" fmla="*/ 6157348 h 7107762"/>
              <a:gd name="connsiteX70" fmla="*/ 2395594 w 7308338"/>
              <a:gd name="connsiteY70" fmla="*/ 6186450 h 7107762"/>
              <a:gd name="connsiteX71" fmla="*/ 2306850 w 7308338"/>
              <a:gd name="connsiteY71" fmla="*/ 6214358 h 7107762"/>
              <a:gd name="connsiteX72" fmla="*/ 2147107 w 7308338"/>
              <a:gd name="connsiteY72" fmla="*/ 6273243 h 7107762"/>
              <a:gd name="connsiteX73" fmla="*/ 1992732 w 7308338"/>
              <a:gd name="connsiteY73" fmla="*/ 6331650 h 7107762"/>
              <a:gd name="connsiteX74" fmla="*/ 1931813 w 7308338"/>
              <a:gd name="connsiteY74" fmla="*/ 6365542 h 7107762"/>
              <a:gd name="connsiteX75" fmla="*/ 1822653 w 7308338"/>
              <a:gd name="connsiteY75" fmla="*/ 6418996 h 7107762"/>
              <a:gd name="connsiteX76" fmla="*/ 1775919 w 7308338"/>
              <a:gd name="connsiteY76" fmla="*/ 6446617 h 7107762"/>
              <a:gd name="connsiteX77" fmla="*/ 1662907 w 7308338"/>
              <a:gd name="connsiteY77" fmla="*/ 6507824 h 7107762"/>
              <a:gd name="connsiteX78" fmla="*/ 1532165 w 7308338"/>
              <a:gd name="connsiteY78" fmla="*/ 6591008 h 7107762"/>
              <a:gd name="connsiteX79" fmla="*/ 1480673 w 7308338"/>
              <a:gd name="connsiteY79" fmla="*/ 6618380 h 7107762"/>
              <a:gd name="connsiteX80" fmla="*/ 1351700 w 7308338"/>
              <a:gd name="connsiteY80" fmla="*/ 6687448 h 7107762"/>
              <a:gd name="connsiteX81" fmla="*/ 1301148 w 7308338"/>
              <a:gd name="connsiteY81" fmla="*/ 6707161 h 7107762"/>
              <a:gd name="connsiteX82" fmla="*/ 1245738 w 7308338"/>
              <a:gd name="connsiteY82" fmla="*/ 6737019 h 7107762"/>
              <a:gd name="connsiteX83" fmla="*/ 1180880 w 7308338"/>
              <a:gd name="connsiteY83" fmla="*/ 6781621 h 7107762"/>
              <a:gd name="connsiteX84" fmla="*/ 1071543 w 7308338"/>
              <a:gd name="connsiteY84" fmla="*/ 6850967 h 7107762"/>
              <a:gd name="connsiteX85" fmla="*/ 1027120 w 7308338"/>
              <a:gd name="connsiteY85" fmla="*/ 6871783 h 7107762"/>
              <a:gd name="connsiteX86" fmla="*/ 829309 w 7308338"/>
              <a:gd name="connsiteY86" fmla="*/ 6986000 h 7107762"/>
              <a:gd name="connsiteX87" fmla="*/ 729027 w 7308338"/>
              <a:gd name="connsiteY87" fmla="*/ 7048912 h 7107762"/>
              <a:gd name="connsiteX88" fmla="*/ 664859 w 7308338"/>
              <a:gd name="connsiteY88" fmla="*/ 7080631 h 7107762"/>
              <a:gd name="connsiteX89" fmla="*/ 626377 w 7308338"/>
              <a:gd name="connsiteY89" fmla="*/ 7107762 h 7107762"/>
              <a:gd name="connsiteX90" fmla="*/ 0 w 7308338"/>
              <a:gd name="connsiteY90" fmla="*/ 2655657 h 7107762"/>
              <a:gd name="connsiteX91" fmla="*/ 62302 w 7308338"/>
              <a:gd name="connsiteY91" fmla="*/ 2648870 h 7107762"/>
              <a:gd name="connsiteX92" fmla="*/ 193598 w 7308338"/>
              <a:gd name="connsiteY92" fmla="*/ 2640988 h 7107762"/>
              <a:gd name="connsiteX93" fmla="*/ 432738 w 7308338"/>
              <a:gd name="connsiteY93" fmla="*/ 2617124 h 7107762"/>
              <a:gd name="connsiteX94" fmla="*/ 664329 w 7308338"/>
              <a:gd name="connsiteY94" fmla="*/ 2592383 h 7107762"/>
              <a:gd name="connsiteX95" fmla="*/ 759230 w 7308338"/>
              <a:gd name="connsiteY95" fmla="*/ 2570489 h 7107762"/>
              <a:gd name="connsiteX96" fmla="*/ 926925 w 7308338"/>
              <a:gd name="connsiteY96" fmla="*/ 2539397 h 7107762"/>
              <a:gd name="connsiteX97" fmla="*/ 1000253 w 7308338"/>
              <a:gd name="connsiteY97" fmla="*/ 2520787 h 7107762"/>
              <a:gd name="connsiteX98" fmla="*/ 1175768 w 7308338"/>
              <a:gd name="connsiteY98" fmla="*/ 2482034 h 7107762"/>
              <a:gd name="connsiteX99" fmla="*/ 1382823 w 7308338"/>
              <a:gd name="connsiteY99" fmla="*/ 2423357 h 7107762"/>
              <a:gd name="connsiteX100" fmla="*/ 1462627 w 7308338"/>
              <a:gd name="connsiteY100" fmla="*/ 2406277 h 7107762"/>
              <a:gd name="connsiteX101" fmla="*/ 1662675 w 7308338"/>
              <a:gd name="connsiteY101" fmla="*/ 2362928 h 7107762"/>
              <a:gd name="connsiteX102" fmla="*/ 1738702 w 7308338"/>
              <a:gd name="connsiteY102" fmla="*/ 2354169 h 7107762"/>
              <a:gd name="connsiteX103" fmla="*/ 1824706 w 7308338"/>
              <a:gd name="connsiteY103" fmla="*/ 2335338 h 7107762"/>
              <a:gd name="connsiteX104" fmla="*/ 1928503 w 7308338"/>
              <a:gd name="connsiteY104" fmla="*/ 2302498 h 7107762"/>
              <a:gd name="connsiteX105" fmla="*/ 2101591 w 7308338"/>
              <a:gd name="connsiteY105" fmla="*/ 2253672 h 7107762"/>
              <a:gd name="connsiteX106" fmla="*/ 2169531 w 7308338"/>
              <a:gd name="connsiteY106" fmla="*/ 2242069 h 7107762"/>
              <a:gd name="connsiteX107" fmla="*/ 2479037 w 7308338"/>
              <a:gd name="connsiteY107" fmla="*/ 2166312 h 7107762"/>
              <a:gd name="connsiteX108" fmla="*/ 2637564 w 7308338"/>
              <a:gd name="connsiteY108" fmla="*/ 2122304 h 7107762"/>
              <a:gd name="connsiteX109" fmla="*/ 2736238 w 7308338"/>
              <a:gd name="connsiteY109" fmla="*/ 2103695 h 7107762"/>
              <a:gd name="connsiteX110" fmla="*/ 2822512 w 7308338"/>
              <a:gd name="connsiteY110" fmla="*/ 2075451 h 7107762"/>
              <a:gd name="connsiteX111" fmla="*/ 3089959 w 7308338"/>
              <a:gd name="connsiteY111" fmla="*/ 1996191 h 7107762"/>
              <a:gd name="connsiteX112" fmla="*/ 3214246 w 7308338"/>
              <a:gd name="connsiteY112" fmla="*/ 1943644 h 7107762"/>
              <a:gd name="connsiteX113" fmla="*/ 3419955 w 7308338"/>
              <a:gd name="connsiteY113" fmla="*/ 1846432 h 7107762"/>
              <a:gd name="connsiteX114" fmla="*/ 3552600 w 7308338"/>
              <a:gd name="connsiteY114" fmla="*/ 1754037 h 7107762"/>
              <a:gd name="connsiteX115" fmla="*/ 3624854 w 7308338"/>
              <a:gd name="connsiteY115" fmla="*/ 1712655 h 7107762"/>
              <a:gd name="connsiteX116" fmla="*/ 3748871 w 7308338"/>
              <a:gd name="connsiteY116" fmla="*/ 1649598 h 7107762"/>
              <a:gd name="connsiteX117" fmla="*/ 3905243 w 7308338"/>
              <a:gd name="connsiteY117" fmla="*/ 1563334 h 7107762"/>
              <a:gd name="connsiteX118" fmla="*/ 4076980 w 7308338"/>
              <a:gd name="connsiteY118" fmla="*/ 1504656 h 7107762"/>
              <a:gd name="connsiteX119" fmla="*/ 4168377 w 7308338"/>
              <a:gd name="connsiteY119" fmla="*/ 1453422 h 7107762"/>
              <a:gd name="connsiteX120" fmla="*/ 4257079 w 7308338"/>
              <a:gd name="connsiteY120" fmla="*/ 1398468 h 7107762"/>
              <a:gd name="connsiteX121" fmla="*/ 4302910 w 7308338"/>
              <a:gd name="connsiteY121" fmla="*/ 1365407 h 7107762"/>
              <a:gd name="connsiteX122" fmla="*/ 4397270 w 7308338"/>
              <a:gd name="connsiteY122" fmla="*/ 1311765 h 7107762"/>
              <a:gd name="connsiteX123" fmla="*/ 4491364 w 7308338"/>
              <a:gd name="connsiteY123" fmla="*/ 1270822 h 7107762"/>
              <a:gd name="connsiteX124" fmla="*/ 4557954 w 7308338"/>
              <a:gd name="connsiteY124" fmla="*/ 1230096 h 7107762"/>
              <a:gd name="connsiteX125" fmla="*/ 4644228 w 7308338"/>
              <a:gd name="connsiteY125" fmla="*/ 1169231 h 7107762"/>
              <a:gd name="connsiteX126" fmla="*/ 4765820 w 7308338"/>
              <a:gd name="connsiteY126" fmla="*/ 1107926 h 7107762"/>
              <a:gd name="connsiteX127" fmla="*/ 4877976 w 7308338"/>
              <a:gd name="connsiteY127" fmla="*/ 1068733 h 7107762"/>
              <a:gd name="connsiteX128" fmla="*/ 4931356 w 7308338"/>
              <a:gd name="connsiteY128" fmla="*/ 1011371 h 7107762"/>
              <a:gd name="connsiteX129" fmla="*/ 5060769 w 7308338"/>
              <a:gd name="connsiteY129" fmla="*/ 905400 h 7107762"/>
              <a:gd name="connsiteX130" fmla="*/ 5221722 w 7308338"/>
              <a:gd name="connsiteY130" fmla="*/ 818916 h 7107762"/>
              <a:gd name="connsiteX131" fmla="*/ 5367038 w 7308338"/>
              <a:gd name="connsiteY131" fmla="*/ 716449 h 7107762"/>
              <a:gd name="connsiteX132" fmla="*/ 5431204 w 7308338"/>
              <a:gd name="connsiteY132" fmla="*/ 676820 h 7107762"/>
              <a:gd name="connsiteX133" fmla="*/ 5507234 w 7308338"/>
              <a:gd name="connsiteY133" fmla="*/ 633686 h 7107762"/>
              <a:gd name="connsiteX134" fmla="*/ 5612109 w 7308338"/>
              <a:gd name="connsiteY134" fmla="*/ 594715 h 7107762"/>
              <a:gd name="connsiteX135" fmla="*/ 5730735 w 7308338"/>
              <a:gd name="connsiteY135" fmla="*/ 542825 h 7107762"/>
              <a:gd name="connsiteX136" fmla="*/ 5774141 w 7308338"/>
              <a:gd name="connsiteY136" fmla="*/ 501443 h 7107762"/>
              <a:gd name="connsiteX137" fmla="*/ 5929164 w 7308338"/>
              <a:gd name="connsiteY137" fmla="*/ 327600 h 7107762"/>
              <a:gd name="connsiteX138" fmla="*/ 6140265 w 7308338"/>
              <a:gd name="connsiteY138" fmla="*/ 181126 h 7107762"/>
              <a:gd name="connsiteX139" fmla="*/ 6373472 w 7308338"/>
              <a:gd name="connsiteY139" fmla="*/ 62674 h 7107762"/>
              <a:gd name="connsiteX140" fmla="*/ 6430088 w 7308338"/>
              <a:gd name="connsiteY140" fmla="*/ 44282 h 7107762"/>
              <a:gd name="connsiteX141" fmla="*/ 6551912 w 7308338"/>
              <a:gd name="connsiteY141" fmla="*/ 0 h 7107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308338" h="7107762">
                <a:moveTo>
                  <a:pt x="6551912" y="0"/>
                </a:moveTo>
                <a:lnTo>
                  <a:pt x="7308338" y="5376463"/>
                </a:lnTo>
                <a:lnTo>
                  <a:pt x="7305506" y="5377362"/>
                </a:lnTo>
                <a:cubicBezTo>
                  <a:pt x="7267103" y="5385620"/>
                  <a:pt x="7227808" y="5383300"/>
                  <a:pt x="7188368" y="5378482"/>
                </a:cubicBezTo>
                <a:cubicBezTo>
                  <a:pt x="7182925" y="5377802"/>
                  <a:pt x="7176936" y="5379798"/>
                  <a:pt x="7171460" y="5381478"/>
                </a:cubicBezTo>
                <a:cubicBezTo>
                  <a:pt x="7156185" y="5386438"/>
                  <a:pt x="7140837" y="5396896"/>
                  <a:pt x="7125826" y="5396316"/>
                </a:cubicBezTo>
                <a:cubicBezTo>
                  <a:pt x="7085837" y="5394365"/>
                  <a:pt x="7045696" y="5390104"/>
                  <a:pt x="7006623" y="5382068"/>
                </a:cubicBezTo>
                <a:cubicBezTo>
                  <a:pt x="6966949" y="5373979"/>
                  <a:pt x="6930485" y="5367873"/>
                  <a:pt x="6893425" y="5394198"/>
                </a:cubicBezTo>
                <a:cubicBezTo>
                  <a:pt x="6877650" y="5405345"/>
                  <a:pt x="6853477" y="5405743"/>
                  <a:pt x="6833011" y="5408599"/>
                </a:cubicBezTo>
                <a:cubicBezTo>
                  <a:pt x="6818013" y="5410559"/>
                  <a:pt x="6801957" y="5405525"/>
                  <a:pt x="6787491" y="5408927"/>
                </a:cubicBezTo>
                <a:cubicBezTo>
                  <a:pt x="6748915" y="5417995"/>
                  <a:pt x="6712298" y="5416233"/>
                  <a:pt x="6674209" y="5404052"/>
                </a:cubicBezTo>
                <a:cubicBezTo>
                  <a:pt x="6659393" y="5399316"/>
                  <a:pt x="6640400" y="5409261"/>
                  <a:pt x="6623046" y="5411188"/>
                </a:cubicBezTo>
                <a:cubicBezTo>
                  <a:pt x="6604674" y="5412963"/>
                  <a:pt x="6585795" y="5415054"/>
                  <a:pt x="6567467" y="5413685"/>
                </a:cubicBezTo>
                <a:cubicBezTo>
                  <a:pt x="6520017" y="5409967"/>
                  <a:pt x="6472686" y="5404266"/>
                  <a:pt x="6425247" y="5399762"/>
                </a:cubicBezTo>
                <a:cubicBezTo>
                  <a:pt x="6386208" y="5396022"/>
                  <a:pt x="6352867" y="5414037"/>
                  <a:pt x="6318296" y="5427644"/>
                </a:cubicBezTo>
                <a:cubicBezTo>
                  <a:pt x="6296641" y="5436259"/>
                  <a:pt x="6277562" y="5449160"/>
                  <a:pt x="6249550" y="5443221"/>
                </a:cubicBezTo>
                <a:cubicBezTo>
                  <a:pt x="6222781" y="5437575"/>
                  <a:pt x="6192792" y="5447366"/>
                  <a:pt x="6164277" y="5447612"/>
                </a:cubicBezTo>
                <a:cubicBezTo>
                  <a:pt x="6140244" y="5447783"/>
                  <a:pt x="6116216" y="5444624"/>
                  <a:pt x="6092228" y="5441653"/>
                </a:cubicBezTo>
                <a:cubicBezTo>
                  <a:pt x="6059569" y="5437588"/>
                  <a:pt x="6027153" y="5432882"/>
                  <a:pt x="5995634" y="5446162"/>
                </a:cubicBezTo>
                <a:cubicBezTo>
                  <a:pt x="5959839" y="5461232"/>
                  <a:pt x="5928670" y="5443510"/>
                  <a:pt x="5895659" y="5434634"/>
                </a:cubicBezTo>
                <a:cubicBezTo>
                  <a:pt x="5872917" y="5428631"/>
                  <a:pt x="5848976" y="5425845"/>
                  <a:pt x="5825337" y="5424356"/>
                </a:cubicBezTo>
                <a:cubicBezTo>
                  <a:pt x="5793803" y="5422572"/>
                  <a:pt x="5762168" y="5424530"/>
                  <a:pt x="5730490" y="5422976"/>
                </a:cubicBezTo>
                <a:cubicBezTo>
                  <a:pt x="5682602" y="5420731"/>
                  <a:pt x="5634810" y="5421398"/>
                  <a:pt x="5589736" y="5439432"/>
                </a:cubicBezTo>
                <a:cubicBezTo>
                  <a:pt x="5568965" y="5447642"/>
                  <a:pt x="5548891" y="5452166"/>
                  <a:pt x="5526290" y="5452586"/>
                </a:cubicBezTo>
                <a:cubicBezTo>
                  <a:pt x="5489268" y="5453266"/>
                  <a:pt x="5452887" y="5460841"/>
                  <a:pt x="5417841" y="5439139"/>
                </a:cubicBezTo>
                <a:cubicBezTo>
                  <a:pt x="5405473" y="5431477"/>
                  <a:pt x="5386875" y="5433111"/>
                  <a:pt x="5371003" y="5431363"/>
                </a:cubicBezTo>
                <a:cubicBezTo>
                  <a:pt x="5352687" y="5429209"/>
                  <a:pt x="5341006" y="5435284"/>
                  <a:pt x="5336102" y="5455224"/>
                </a:cubicBezTo>
                <a:cubicBezTo>
                  <a:pt x="5333898" y="5464156"/>
                  <a:pt x="5324046" y="5474692"/>
                  <a:pt x="5315264" y="5478127"/>
                </a:cubicBezTo>
                <a:cubicBezTo>
                  <a:pt x="5288917" y="5488430"/>
                  <a:pt x="5262530" y="5488567"/>
                  <a:pt x="5233232" y="5482147"/>
                </a:cubicBezTo>
                <a:cubicBezTo>
                  <a:pt x="5205777" y="5476077"/>
                  <a:pt x="5175297" y="5484613"/>
                  <a:pt x="5146204" y="5486561"/>
                </a:cubicBezTo>
                <a:cubicBezTo>
                  <a:pt x="5125577" y="5487887"/>
                  <a:pt x="5104120" y="5485691"/>
                  <a:pt x="5084092" y="5490399"/>
                </a:cubicBezTo>
                <a:cubicBezTo>
                  <a:pt x="5059240" y="5496242"/>
                  <a:pt x="5035971" y="5507974"/>
                  <a:pt x="5011458" y="5516086"/>
                </a:cubicBezTo>
                <a:cubicBezTo>
                  <a:pt x="4992421" y="5522518"/>
                  <a:pt x="4972404" y="5526441"/>
                  <a:pt x="4953455" y="5533244"/>
                </a:cubicBezTo>
                <a:cubicBezTo>
                  <a:pt x="4937898" y="5538664"/>
                  <a:pt x="4923138" y="5546633"/>
                  <a:pt x="4908203" y="5553864"/>
                </a:cubicBezTo>
                <a:cubicBezTo>
                  <a:pt x="4902759" y="5556514"/>
                  <a:pt x="4898187" y="5562873"/>
                  <a:pt x="4892822" y="5563352"/>
                </a:cubicBezTo>
                <a:cubicBezTo>
                  <a:pt x="4839391" y="5567497"/>
                  <a:pt x="4810672" y="5611824"/>
                  <a:pt x="4770796" y="5637832"/>
                </a:cubicBezTo>
                <a:cubicBezTo>
                  <a:pt x="4728914" y="5665293"/>
                  <a:pt x="4690607" y="5701304"/>
                  <a:pt x="4637637" y="5705734"/>
                </a:cubicBezTo>
                <a:cubicBezTo>
                  <a:pt x="4605577" y="5708379"/>
                  <a:pt x="4573191" y="5704641"/>
                  <a:pt x="4540878" y="5705388"/>
                </a:cubicBezTo>
                <a:cubicBezTo>
                  <a:pt x="4529414" y="5705735"/>
                  <a:pt x="4517262" y="5708984"/>
                  <a:pt x="4506844" y="5713782"/>
                </a:cubicBezTo>
                <a:cubicBezTo>
                  <a:pt x="4456388" y="5736408"/>
                  <a:pt x="4404627" y="5750142"/>
                  <a:pt x="4348774" y="5745659"/>
                </a:cubicBezTo>
                <a:cubicBezTo>
                  <a:pt x="4339221" y="5744969"/>
                  <a:pt x="4329152" y="5744597"/>
                  <a:pt x="4319878" y="5746777"/>
                </a:cubicBezTo>
                <a:cubicBezTo>
                  <a:pt x="4269066" y="5758723"/>
                  <a:pt x="4220096" y="5774345"/>
                  <a:pt x="4175779" y="5803944"/>
                </a:cubicBezTo>
                <a:cubicBezTo>
                  <a:pt x="4160898" y="5813899"/>
                  <a:pt x="4140139" y="5814671"/>
                  <a:pt x="4122500" y="5820383"/>
                </a:cubicBezTo>
                <a:cubicBezTo>
                  <a:pt x="4106116" y="5825604"/>
                  <a:pt x="4089185" y="5830172"/>
                  <a:pt x="4074053" y="5838231"/>
                </a:cubicBezTo>
                <a:cubicBezTo>
                  <a:pt x="4051983" y="5850072"/>
                  <a:pt x="4030275" y="5855958"/>
                  <a:pt x="4004672" y="5856107"/>
                </a:cubicBezTo>
                <a:cubicBezTo>
                  <a:pt x="3980271" y="5856364"/>
                  <a:pt x="3955845" y="5864845"/>
                  <a:pt x="3931692" y="5870328"/>
                </a:cubicBezTo>
                <a:cubicBezTo>
                  <a:pt x="3904758" y="5876466"/>
                  <a:pt x="3877825" y="5882602"/>
                  <a:pt x="3851154" y="5889850"/>
                </a:cubicBezTo>
                <a:cubicBezTo>
                  <a:pt x="3840483" y="5892749"/>
                  <a:pt x="3829989" y="5903045"/>
                  <a:pt x="3820387" y="5902171"/>
                </a:cubicBezTo>
                <a:cubicBezTo>
                  <a:pt x="3789289" y="5898915"/>
                  <a:pt x="3763378" y="5917726"/>
                  <a:pt x="3733371" y="5919106"/>
                </a:cubicBezTo>
                <a:cubicBezTo>
                  <a:pt x="3718621" y="5919638"/>
                  <a:pt x="3704460" y="5930990"/>
                  <a:pt x="3689429" y="5935307"/>
                </a:cubicBezTo>
                <a:cubicBezTo>
                  <a:pt x="3664882" y="5942448"/>
                  <a:pt x="3639902" y="5947734"/>
                  <a:pt x="3615138" y="5953947"/>
                </a:cubicBezTo>
                <a:cubicBezTo>
                  <a:pt x="3607022" y="5956050"/>
                  <a:pt x="3599222" y="5958668"/>
                  <a:pt x="3591149" y="5960958"/>
                </a:cubicBezTo>
                <a:cubicBezTo>
                  <a:pt x="3584003" y="5963029"/>
                  <a:pt x="3576793" y="5966484"/>
                  <a:pt x="3569626" y="5966800"/>
                </a:cubicBezTo>
                <a:cubicBezTo>
                  <a:pt x="3543685" y="5968005"/>
                  <a:pt x="3517418" y="5966158"/>
                  <a:pt x="3491686" y="5969076"/>
                </a:cubicBezTo>
                <a:cubicBezTo>
                  <a:pt x="3469378" y="5971581"/>
                  <a:pt x="3447765" y="5980379"/>
                  <a:pt x="3425447" y="5983670"/>
                </a:cubicBezTo>
                <a:cubicBezTo>
                  <a:pt x="3386133" y="5989587"/>
                  <a:pt x="3346251" y="5993090"/>
                  <a:pt x="3306848" y="5998635"/>
                </a:cubicBezTo>
                <a:cubicBezTo>
                  <a:pt x="3298328" y="5999855"/>
                  <a:pt x="3290704" y="6006541"/>
                  <a:pt x="3282259" y="6008917"/>
                </a:cubicBezTo>
                <a:cubicBezTo>
                  <a:pt x="3255772" y="6016123"/>
                  <a:pt x="3229110" y="6022588"/>
                  <a:pt x="3202536" y="6029421"/>
                </a:cubicBezTo>
                <a:cubicBezTo>
                  <a:pt x="3187375" y="6033183"/>
                  <a:pt x="3171851" y="6036245"/>
                  <a:pt x="3157219" y="6041445"/>
                </a:cubicBezTo>
                <a:cubicBezTo>
                  <a:pt x="3137901" y="6048335"/>
                  <a:pt x="3120698" y="6055903"/>
                  <a:pt x="3098753" y="6045797"/>
                </a:cubicBezTo>
                <a:cubicBezTo>
                  <a:pt x="3064917" y="6030072"/>
                  <a:pt x="3030617" y="6047334"/>
                  <a:pt x="2996387" y="6049902"/>
                </a:cubicBezTo>
                <a:cubicBezTo>
                  <a:pt x="2987551" y="6050609"/>
                  <a:pt x="2978790" y="6052473"/>
                  <a:pt x="2969912" y="6052995"/>
                </a:cubicBezTo>
                <a:cubicBezTo>
                  <a:pt x="2953493" y="6053919"/>
                  <a:pt x="2937176" y="6054429"/>
                  <a:pt x="2920669" y="6054981"/>
                </a:cubicBezTo>
                <a:cubicBezTo>
                  <a:pt x="2917759" y="6055079"/>
                  <a:pt x="2914563" y="6055634"/>
                  <a:pt x="2911748" y="6055317"/>
                </a:cubicBezTo>
                <a:cubicBezTo>
                  <a:pt x="2885993" y="6053154"/>
                  <a:pt x="2860349" y="6049789"/>
                  <a:pt x="2834572" y="6049195"/>
                </a:cubicBezTo>
                <a:cubicBezTo>
                  <a:pt x="2821962" y="6048833"/>
                  <a:pt x="2808707" y="6051556"/>
                  <a:pt x="2796860" y="6056105"/>
                </a:cubicBezTo>
                <a:cubicBezTo>
                  <a:pt x="2762203" y="6069339"/>
                  <a:pt x="2727261" y="6079708"/>
                  <a:pt x="2689625" y="6081118"/>
                </a:cubicBezTo>
                <a:cubicBezTo>
                  <a:pt x="2674693" y="6081694"/>
                  <a:pt x="2659833" y="6090080"/>
                  <a:pt x="2645019" y="6095323"/>
                </a:cubicBezTo>
                <a:cubicBezTo>
                  <a:pt x="2609718" y="6108320"/>
                  <a:pt x="2574503" y="6121687"/>
                  <a:pt x="2538972" y="6134540"/>
                </a:cubicBezTo>
                <a:cubicBezTo>
                  <a:pt x="2516773" y="6142500"/>
                  <a:pt x="2494124" y="6149390"/>
                  <a:pt x="2471925" y="6157348"/>
                </a:cubicBezTo>
                <a:cubicBezTo>
                  <a:pt x="2446333" y="6166693"/>
                  <a:pt x="2421318" y="6177661"/>
                  <a:pt x="2395594" y="6186450"/>
                </a:cubicBezTo>
                <a:cubicBezTo>
                  <a:pt x="2366249" y="6196480"/>
                  <a:pt x="2336151" y="6204142"/>
                  <a:pt x="2306850" y="6214358"/>
                </a:cubicBezTo>
                <a:cubicBezTo>
                  <a:pt x="2253394" y="6233383"/>
                  <a:pt x="2200386" y="6253478"/>
                  <a:pt x="2147107" y="6273243"/>
                </a:cubicBezTo>
                <a:cubicBezTo>
                  <a:pt x="2095452" y="6292433"/>
                  <a:pt x="2043623" y="6310880"/>
                  <a:pt x="1992732" y="6331650"/>
                </a:cubicBezTo>
                <a:cubicBezTo>
                  <a:pt x="1971306" y="6340406"/>
                  <a:pt x="1952433" y="6355020"/>
                  <a:pt x="1931813" y="6365542"/>
                </a:cubicBezTo>
                <a:cubicBezTo>
                  <a:pt x="1895605" y="6383841"/>
                  <a:pt x="1858677" y="6400741"/>
                  <a:pt x="1822653" y="6418996"/>
                </a:cubicBezTo>
                <a:cubicBezTo>
                  <a:pt x="1806552" y="6427086"/>
                  <a:pt x="1791846" y="6437783"/>
                  <a:pt x="1775919" y="6446617"/>
                </a:cubicBezTo>
                <a:cubicBezTo>
                  <a:pt x="1738290" y="6467205"/>
                  <a:pt x="1699627" y="6485884"/>
                  <a:pt x="1662907" y="6507824"/>
                </a:cubicBezTo>
                <a:cubicBezTo>
                  <a:pt x="1618635" y="6534281"/>
                  <a:pt x="1576033" y="6563669"/>
                  <a:pt x="1532165" y="6591008"/>
                </a:cubicBezTo>
                <a:cubicBezTo>
                  <a:pt x="1515800" y="6601313"/>
                  <a:pt x="1497898" y="6609241"/>
                  <a:pt x="1480673" y="6618380"/>
                </a:cubicBezTo>
                <a:cubicBezTo>
                  <a:pt x="1437743" y="6641387"/>
                  <a:pt x="1395176" y="6665095"/>
                  <a:pt x="1351700" y="6687448"/>
                </a:cubicBezTo>
                <a:cubicBezTo>
                  <a:pt x="1335642" y="6695725"/>
                  <a:pt x="1317566" y="6699583"/>
                  <a:pt x="1301148" y="6707161"/>
                </a:cubicBezTo>
                <a:cubicBezTo>
                  <a:pt x="1282079" y="6715951"/>
                  <a:pt x="1263456" y="6725808"/>
                  <a:pt x="1245738" y="6737019"/>
                </a:cubicBezTo>
                <a:cubicBezTo>
                  <a:pt x="1223593" y="6751031"/>
                  <a:pt x="1202754" y="6767280"/>
                  <a:pt x="1180880" y="6781621"/>
                </a:cubicBezTo>
                <a:cubicBezTo>
                  <a:pt x="1144737" y="6805188"/>
                  <a:pt x="1108363" y="6828611"/>
                  <a:pt x="1071543" y="6850967"/>
                </a:cubicBezTo>
                <a:cubicBezTo>
                  <a:pt x="1057655" y="6859320"/>
                  <a:pt x="1041280" y="6863757"/>
                  <a:pt x="1027120" y="6871783"/>
                </a:cubicBezTo>
                <a:cubicBezTo>
                  <a:pt x="961020" y="6909435"/>
                  <a:pt x="894963" y="6947277"/>
                  <a:pt x="829309" y="6986000"/>
                </a:cubicBezTo>
                <a:cubicBezTo>
                  <a:pt x="795293" y="7006129"/>
                  <a:pt x="763087" y="7028967"/>
                  <a:pt x="729027" y="7048912"/>
                </a:cubicBezTo>
                <a:cubicBezTo>
                  <a:pt x="708570" y="7060962"/>
                  <a:pt x="685315" y="7068582"/>
                  <a:pt x="664859" y="7080631"/>
                </a:cubicBezTo>
                <a:lnTo>
                  <a:pt x="626377" y="7107762"/>
                </a:lnTo>
                <a:lnTo>
                  <a:pt x="0" y="2655657"/>
                </a:lnTo>
                <a:lnTo>
                  <a:pt x="62302" y="2648870"/>
                </a:lnTo>
                <a:cubicBezTo>
                  <a:pt x="105976" y="2645367"/>
                  <a:pt x="149924" y="2644712"/>
                  <a:pt x="193598" y="2640988"/>
                </a:cubicBezTo>
                <a:cubicBezTo>
                  <a:pt x="273404" y="2633763"/>
                  <a:pt x="352938" y="2625224"/>
                  <a:pt x="432738" y="2617124"/>
                </a:cubicBezTo>
                <a:cubicBezTo>
                  <a:pt x="510115" y="2609242"/>
                  <a:pt x="587492" y="2602235"/>
                  <a:pt x="664329" y="2592383"/>
                </a:cubicBezTo>
                <a:cubicBezTo>
                  <a:pt x="696681" y="2588222"/>
                  <a:pt x="727414" y="2576837"/>
                  <a:pt x="759230" y="2570489"/>
                </a:cubicBezTo>
                <a:cubicBezTo>
                  <a:pt x="815038" y="2559540"/>
                  <a:pt x="871385" y="2550346"/>
                  <a:pt x="926925" y="2539397"/>
                </a:cubicBezTo>
                <a:cubicBezTo>
                  <a:pt x="951726" y="2534581"/>
                  <a:pt x="975451" y="2526481"/>
                  <a:pt x="1000253" y="2520787"/>
                </a:cubicBezTo>
                <a:cubicBezTo>
                  <a:pt x="1058761" y="2507650"/>
                  <a:pt x="1118074" y="2496922"/>
                  <a:pt x="1175768" y="2482034"/>
                </a:cubicBezTo>
                <a:cubicBezTo>
                  <a:pt x="1245327" y="2464079"/>
                  <a:pt x="1313535" y="2442405"/>
                  <a:pt x="1382823" y="2423357"/>
                </a:cubicBezTo>
                <a:cubicBezTo>
                  <a:pt x="1408706" y="2416131"/>
                  <a:pt x="1435938" y="2411971"/>
                  <a:pt x="1462627" y="2406277"/>
                </a:cubicBezTo>
                <a:cubicBezTo>
                  <a:pt x="1529220" y="2391829"/>
                  <a:pt x="1595541" y="2376501"/>
                  <a:pt x="1662675" y="2362928"/>
                </a:cubicBezTo>
                <a:cubicBezTo>
                  <a:pt x="1687478" y="2357891"/>
                  <a:pt x="1713629" y="2358330"/>
                  <a:pt x="1738702" y="2354169"/>
                </a:cubicBezTo>
                <a:cubicBezTo>
                  <a:pt x="1767819" y="2349352"/>
                  <a:pt x="1796667" y="2343221"/>
                  <a:pt x="1824706" y="2335338"/>
                </a:cubicBezTo>
                <a:cubicBezTo>
                  <a:pt x="1859752" y="2325487"/>
                  <a:pt x="1893725" y="2312789"/>
                  <a:pt x="1928503" y="2302498"/>
                </a:cubicBezTo>
                <a:cubicBezTo>
                  <a:pt x="1985928" y="2285637"/>
                  <a:pt x="2043625" y="2269000"/>
                  <a:pt x="2101591" y="2253672"/>
                </a:cubicBezTo>
                <a:cubicBezTo>
                  <a:pt x="2123428" y="2247981"/>
                  <a:pt x="2147424" y="2247324"/>
                  <a:pt x="2169531" y="2242069"/>
                </a:cubicBezTo>
                <a:cubicBezTo>
                  <a:pt x="2272787" y="2217328"/>
                  <a:pt x="2376046" y="2192367"/>
                  <a:pt x="2479037" y="2166312"/>
                </a:cubicBezTo>
                <a:cubicBezTo>
                  <a:pt x="2532416" y="2152738"/>
                  <a:pt x="2584181" y="2135660"/>
                  <a:pt x="2637564" y="2122304"/>
                </a:cubicBezTo>
                <a:cubicBezTo>
                  <a:pt x="2669648" y="2114204"/>
                  <a:pt x="2704154" y="2111795"/>
                  <a:pt x="2736238" y="2103695"/>
                </a:cubicBezTo>
                <a:cubicBezTo>
                  <a:pt x="2765896" y="2096249"/>
                  <a:pt x="2793394" y="2083988"/>
                  <a:pt x="2822512" y="2075451"/>
                </a:cubicBezTo>
                <a:cubicBezTo>
                  <a:pt x="2911482" y="2048957"/>
                  <a:pt x="3001801" y="2024656"/>
                  <a:pt x="3089959" y="1996191"/>
                </a:cubicBezTo>
                <a:cubicBezTo>
                  <a:pt x="3133099" y="1982397"/>
                  <a:pt x="3173537" y="1962475"/>
                  <a:pt x="3214246" y="1943644"/>
                </a:cubicBezTo>
                <a:cubicBezTo>
                  <a:pt x="3283265" y="1911897"/>
                  <a:pt x="3351205" y="1878836"/>
                  <a:pt x="3419955" y="1846432"/>
                </a:cubicBezTo>
                <a:cubicBezTo>
                  <a:pt x="3471450" y="1822349"/>
                  <a:pt x="3517013" y="1794103"/>
                  <a:pt x="3552600" y="1754037"/>
                </a:cubicBezTo>
                <a:cubicBezTo>
                  <a:pt x="3569048" y="1735646"/>
                  <a:pt x="3597625" y="1719882"/>
                  <a:pt x="3624854" y="1712655"/>
                </a:cubicBezTo>
                <a:cubicBezTo>
                  <a:pt x="3673655" y="1699739"/>
                  <a:pt x="3710049" y="1674777"/>
                  <a:pt x="3748871" y="1649598"/>
                </a:cubicBezTo>
                <a:cubicBezTo>
                  <a:pt x="3797942" y="1617633"/>
                  <a:pt x="3849975" y="1587418"/>
                  <a:pt x="3905243" y="1563334"/>
                </a:cubicBezTo>
                <a:cubicBezTo>
                  <a:pt x="3959704" y="1539688"/>
                  <a:pt x="4020905" y="1526551"/>
                  <a:pt x="4076980" y="1504656"/>
                </a:cubicBezTo>
                <a:cubicBezTo>
                  <a:pt x="4109873" y="1491739"/>
                  <a:pt x="4138453" y="1471158"/>
                  <a:pt x="4168377" y="1453422"/>
                </a:cubicBezTo>
                <a:cubicBezTo>
                  <a:pt x="4198304" y="1435688"/>
                  <a:pt x="4227962" y="1417297"/>
                  <a:pt x="4257079" y="1398468"/>
                </a:cubicBezTo>
                <a:cubicBezTo>
                  <a:pt x="4272983" y="1388177"/>
                  <a:pt x="4286464" y="1375259"/>
                  <a:pt x="4302910" y="1365407"/>
                </a:cubicBezTo>
                <a:cubicBezTo>
                  <a:pt x="4333915" y="1347015"/>
                  <a:pt x="4367615" y="1331469"/>
                  <a:pt x="4397270" y="1311765"/>
                </a:cubicBezTo>
                <a:cubicBezTo>
                  <a:pt x="4425850" y="1292717"/>
                  <a:pt x="4458743" y="1283083"/>
                  <a:pt x="4491364" y="1270822"/>
                </a:cubicBezTo>
                <a:cubicBezTo>
                  <a:pt x="4516168" y="1261624"/>
                  <a:pt x="4533960" y="1241263"/>
                  <a:pt x="4557954" y="1230096"/>
                </a:cubicBezTo>
                <a:cubicBezTo>
                  <a:pt x="4592194" y="1214114"/>
                  <a:pt x="4618346" y="1194410"/>
                  <a:pt x="4644228" y="1169231"/>
                </a:cubicBezTo>
                <a:cubicBezTo>
                  <a:pt x="4673348" y="1140987"/>
                  <a:pt x="4722952" y="1125659"/>
                  <a:pt x="4765820" y="1107926"/>
                </a:cubicBezTo>
                <a:cubicBezTo>
                  <a:pt x="4802218" y="1092819"/>
                  <a:pt x="4844545" y="1086468"/>
                  <a:pt x="4877976" y="1068733"/>
                </a:cubicBezTo>
                <a:cubicBezTo>
                  <a:pt x="4901432" y="1056255"/>
                  <a:pt x="4918956" y="1032827"/>
                  <a:pt x="4931356" y="1011371"/>
                </a:cubicBezTo>
                <a:cubicBezTo>
                  <a:pt x="4959126" y="962764"/>
                  <a:pt x="5007386" y="932769"/>
                  <a:pt x="5060769" y="905400"/>
                </a:cubicBezTo>
                <a:cubicBezTo>
                  <a:pt x="5115228" y="877375"/>
                  <a:pt x="5166991" y="846502"/>
                  <a:pt x="5221722" y="818916"/>
                </a:cubicBezTo>
                <a:cubicBezTo>
                  <a:pt x="5277259" y="791110"/>
                  <a:pt x="5322284" y="754108"/>
                  <a:pt x="5367038" y="716449"/>
                </a:cubicBezTo>
                <a:cubicBezTo>
                  <a:pt x="5385373" y="700903"/>
                  <a:pt x="5409367" y="689737"/>
                  <a:pt x="5431204" y="676820"/>
                </a:cubicBezTo>
                <a:cubicBezTo>
                  <a:pt x="5456276" y="661932"/>
                  <a:pt x="5480273" y="645511"/>
                  <a:pt x="5507234" y="633686"/>
                </a:cubicBezTo>
                <a:cubicBezTo>
                  <a:pt x="5540934" y="618798"/>
                  <a:pt x="5577600" y="608509"/>
                  <a:pt x="5612109" y="594715"/>
                </a:cubicBezTo>
                <a:cubicBezTo>
                  <a:pt x="5652280" y="578512"/>
                  <a:pt x="5693259" y="562529"/>
                  <a:pt x="5730735" y="542825"/>
                </a:cubicBezTo>
                <a:cubicBezTo>
                  <a:pt x="5748797" y="533410"/>
                  <a:pt x="5760931" y="516112"/>
                  <a:pt x="5774141" y="501443"/>
                </a:cubicBezTo>
                <a:cubicBezTo>
                  <a:pt x="5826174" y="443641"/>
                  <a:pt x="5876859" y="385183"/>
                  <a:pt x="5929164" y="327600"/>
                </a:cubicBezTo>
                <a:cubicBezTo>
                  <a:pt x="5985511" y="265638"/>
                  <a:pt x="6058575" y="219879"/>
                  <a:pt x="6140265" y="181126"/>
                </a:cubicBezTo>
                <a:cubicBezTo>
                  <a:pt x="6219528" y="143685"/>
                  <a:pt x="6295286" y="101647"/>
                  <a:pt x="6373472" y="62674"/>
                </a:cubicBezTo>
                <a:cubicBezTo>
                  <a:pt x="6390456" y="54136"/>
                  <a:pt x="6411216" y="50633"/>
                  <a:pt x="6430088" y="44282"/>
                </a:cubicBezTo>
                <a:lnTo>
                  <a:pt x="6551912" y="0"/>
                </a:lnTo>
                <a:close/>
              </a:path>
            </a:pathLst>
          </a:cu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C68A0438-49A6-4919-8E49-B9F404C70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9583" y="2"/>
            <a:ext cx="2227170" cy="6857999"/>
          </a:xfrm>
          <a:custGeom>
            <a:avLst/>
            <a:gdLst>
              <a:gd name="connsiteX0" fmla="*/ 1435747 w 2227170"/>
              <a:gd name="connsiteY0" fmla="*/ 3430628 h 6857999"/>
              <a:gd name="connsiteX1" fmla="*/ 1463355 w 2227170"/>
              <a:gd name="connsiteY1" fmla="*/ 3435416 h 6857999"/>
              <a:gd name="connsiteX2" fmla="*/ 1512522 w 2227170"/>
              <a:gd name="connsiteY2" fmla="*/ 3453342 h 6857999"/>
              <a:gd name="connsiteX3" fmla="*/ 1689926 w 2227170"/>
              <a:gd name="connsiteY3" fmla="*/ 3476521 h 6857999"/>
              <a:gd name="connsiteX4" fmla="*/ 1714445 w 2227170"/>
              <a:gd name="connsiteY4" fmla="*/ 3473345 h 6857999"/>
              <a:gd name="connsiteX5" fmla="*/ 1891867 w 2227170"/>
              <a:gd name="connsiteY5" fmla="*/ 3461357 h 6857999"/>
              <a:gd name="connsiteX6" fmla="*/ 1903897 w 2227170"/>
              <a:gd name="connsiteY6" fmla="*/ 3459899 h 6857999"/>
              <a:gd name="connsiteX7" fmla="*/ 1939997 w 2227170"/>
              <a:gd name="connsiteY7" fmla="*/ 3575905 h 6857999"/>
              <a:gd name="connsiteX8" fmla="*/ 1959353 w 2227170"/>
              <a:gd name="connsiteY8" fmla="*/ 3640463 h 6857999"/>
              <a:gd name="connsiteX9" fmla="*/ 1972749 w 2227170"/>
              <a:gd name="connsiteY9" fmla="*/ 3697872 h 6857999"/>
              <a:gd name="connsiteX10" fmla="*/ 1974716 w 2227170"/>
              <a:gd name="connsiteY10" fmla="*/ 3706299 h 6857999"/>
              <a:gd name="connsiteX11" fmla="*/ 2015942 w 2227170"/>
              <a:gd name="connsiteY11" fmla="*/ 3982180 h 6857999"/>
              <a:gd name="connsiteX12" fmla="*/ 2031892 w 2227170"/>
              <a:gd name="connsiteY12" fmla="*/ 4071548 h 6857999"/>
              <a:gd name="connsiteX13" fmla="*/ 2036571 w 2227170"/>
              <a:gd name="connsiteY13" fmla="*/ 4171852 h 6857999"/>
              <a:gd name="connsiteX14" fmla="*/ 2058065 w 2227170"/>
              <a:gd name="connsiteY14" fmla="*/ 4334965 h 6857999"/>
              <a:gd name="connsiteX15" fmla="*/ 2089962 w 2227170"/>
              <a:gd name="connsiteY15" fmla="*/ 4652006 h 6857999"/>
              <a:gd name="connsiteX16" fmla="*/ 2091986 w 2227170"/>
              <a:gd name="connsiteY16" fmla="*/ 4720900 h 6857999"/>
              <a:gd name="connsiteX17" fmla="*/ 2116222 w 2227170"/>
              <a:gd name="connsiteY17" fmla="*/ 4899103 h 6857999"/>
              <a:gd name="connsiteX18" fmla="*/ 2134280 w 2227170"/>
              <a:gd name="connsiteY18" fmla="*/ 5006463 h 6857999"/>
              <a:gd name="connsiteX19" fmla="*/ 2140946 w 2227170"/>
              <a:gd name="connsiteY19" fmla="*/ 5094252 h 6857999"/>
              <a:gd name="connsiteX20" fmla="*/ 2139028 w 2227170"/>
              <a:gd name="connsiteY20" fmla="*/ 5170758 h 6857999"/>
              <a:gd name="connsiteX21" fmla="*/ 2154083 w 2227170"/>
              <a:gd name="connsiteY21" fmla="*/ 5374894 h 6857999"/>
              <a:gd name="connsiteX22" fmla="*/ 2159878 w 2227170"/>
              <a:gd name="connsiteY22" fmla="*/ 5456299 h 6857999"/>
              <a:gd name="connsiteX23" fmla="*/ 2189136 w 2227170"/>
              <a:gd name="connsiteY23" fmla="*/ 5669510 h 6857999"/>
              <a:gd name="connsiteX24" fmla="*/ 2203058 w 2227170"/>
              <a:gd name="connsiteY24" fmla="*/ 5848712 h 6857999"/>
              <a:gd name="connsiteX25" fmla="*/ 2211270 w 2227170"/>
              <a:gd name="connsiteY25" fmla="*/ 5923918 h 6857999"/>
              <a:gd name="connsiteX26" fmla="*/ 2218696 w 2227170"/>
              <a:gd name="connsiteY26" fmla="*/ 6094309 h 6857999"/>
              <a:gd name="connsiteX27" fmla="*/ 2227155 w 2227170"/>
              <a:gd name="connsiteY27" fmla="*/ 6191335 h 6857999"/>
              <a:gd name="connsiteX28" fmla="*/ 2219390 w 2227170"/>
              <a:gd name="connsiteY28" fmla="*/ 6424114 h 6857999"/>
              <a:gd name="connsiteX29" fmla="*/ 2209703 w 2227170"/>
              <a:gd name="connsiteY29" fmla="*/ 6664246 h 6857999"/>
              <a:gd name="connsiteX30" fmla="*/ 2199216 w 2227170"/>
              <a:gd name="connsiteY30" fmla="*/ 6795360 h 6857999"/>
              <a:gd name="connsiteX31" fmla="*/ 2197257 w 2227170"/>
              <a:gd name="connsiteY31" fmla="*/ 6857999 h 6857999"/>
              <a:gd name="connsiteX32" fmla="*/ 2026554 w 2227170"/>
              <a:gd name="connsiteY32" fmla="*/ 6857999 h 6857999"/>
              <a:gd name="connsiteX33" fmla="*/ 2060891 w 2227170"/>
              <a:gd name="connsiteY33" fmla="*/ 6720903 h 6857999"/>
              <a:gd name="connsiteX34" fmla="*/ 2012613 w 2227170"/>
              <a:gd name="connsiteY34" fmla="*/ 6617730 h 6857999"/>
              <a:gd name="connsiteX35" fmla="*/ 1960297 w 2227170"/>
              <a:gd name="connsiteY35" fmla="*/ 6560549 h 6857999"/>
              <a:gd name="connsiteX36" fmla="*/ 1911439 w 2227170"/>
              <a:gd name="connsiteY36" fmla="*/ 6409646 h 6857999"/>
              <a:gd name="connsiteX37" fmla="*/ 1941755 w 2227170"/>
              <a:gd name="connsiteY37" fmla="*/ 6379605 h 6857999"/>
              <a:gd name="connsiteX38" fmla="*/ 1967169 w 2227170"/>
              <a:gd name="connsiteY38" fmla="*/ 6277544 h 6857999"/>
              <a:gd name="connsiteX39" fmla="*/ 1982077 w 2227170"/>
              <a:gd name="connsiteY39" fmla="*/ 6165295 h 6857999"/>
              <a:gd name="connsiteX40" fmla="*/ 2021065 w 2227170"/>
              <a:gd name="connsiteY40" fmla="*/ 5971487 h 6857999"/>
              <a:gd name="connsiteX41" fmla="*/ 1973662 w 2227170"/>
              <a:gd name="connsiteY41" fmla="*/ 5832226 h 6857999"/>
              <a:gd name="connsiteX42" fmla="*/ 1953549 w 2227170"/>
              <a:gd name="connsiteY42" fmla="*/ 5778754 h 6857999"/>
              <a:gd name="connsiteX43" fmla="*/ 1942739 w 2227170"/>
              <a:gd name="connsiteY43" fmla="*/ 5729863 h 6857999"/>
              <a:gd name="connsiteX44" fmla="*/ 1940531 w 2227170"/>
              <a:gd name="connsiteY44" fmla="*/ 5674826 h 6857999"/>
              <a:gd name="connsiteX45" fmla="*/ 1921890 w 2227170"/>
              <a:gd name="connsiteY45" fmla="*/ 5540158 h 6857999"/>
              <a:gd name="connsiteX46" fmla="*/ 1895673 w 2227170"/>
              <a:gd name="connsiteY46" fmla="*/ 5464049 h 6857999"/>
              <a:gd name="connsiteX47" fmla="*/ 1883229 w 2227170"/>
              <a:gd name="connsiteY47" fmla="*/ 5299486 h 6857999"/>
              <a:gd name="connsiteX48" fmla="*/ 1867297 w 2227170"/>
              <a:gd name="connsiteY48" fmla="*/ 5186434 h 6857999"/>
              <a:gd name="connsiteX49" fmla="*/ 1829639 w 2227170"/>
              <a:gd name="connsiteY49" fmla="*/ 5064337 h 6857999"/>
              <a:gd name="connsiteX50" fmla="*/ 1823656 w 2227170"/>
              <a:gd name="connsiteY50" fmla="*/ 5047159 h 6857999"/>
              <a:gd name="connsiteX51" fmla="*/ 1793723 w 2227170"/>
              <a:gd name="connsiteY51" fmla="*/ 5003744 h 6857999"/>
              <a:gd name="connsiteX52" fmla="*/ 1679944 w 2227170"/>
              <a:gd name="connsiteY52" fmla="*/ 4930834 h 6857999"/>
              <a:gd name="connsiteX53" fmla="*/ 1657480 w 2227170"/>
              <a:gd name="connsiteY53" fmla="*/ 4911337 h 6857999"/>
              <a:gd name="connsiteX54" fmla="*/ 1594697 w 2227170"/>
              <a:gd name="connsiteY54" fmla="*/ 4754123 h 6857999"/>
              <a:gd name="connsiteX55" fmla="*/ 1610087 w 2227170"/>
              <a:gd name="connsiteY55" fmla="*/ 4701292 h 6857999"/>
              <a:gd name="connsiteX56" fmla="*/ 1645783 w 2227170"/>
              <a:gd name="connsiteY56" fmla="*/ 4645602 h 6857999"/>
              <a:gd name="connsiteX57" fmla="*/ 1671304 w 2227170"/>
              <a:gd name="connsiteY57" fmla="*/ 4516054 h 6857999"/>
              <a:gd name="connsiteX58" fmla="*/ 1664087 w 2227170"/>
              <a:gd name="connsiteY58" fmla="*/ 4465215 h 6857999"/>
              <a:gd name="connsiteX59" fmla="*/ 1638164 w 2227170"/>
              <a:gd name="connsiteY59" fmla="*/ 4374448 h 6857999"/>
              <a:gd name="connsiteX60" fmla="*/ 1588685 w 2227170"/>
              <a:gd name="connsiteY60" fmla="*/ 4300238 h 6857999"/>
              <a:gd name="connsiteX61" fmla="*/ 1505039 w 2227170"/>
              <a:gd name="connsiteY61" fmla="*/ 4190727 h 6857999"/>
              <a:gd name="connsiteX62" fmla="*/ 1493843 w 2227170"/>
              <a:gd name="connsiteY62" fmla="*/ 4001566 h 6857999"/>
              <a:gd name="connsiteX63" fmla="*/ 1491439 w 2227170"/>
              <a:gd name="connsiteY63" fmla="*/ 3929077 h 6857999"/>
              <a:gd name="connsiteX64" fmla="*/ 1470437 w 2227170"/>
              <a:gd name="connsiteY64" fmla="*/ 3732048 h 6857999"/>
              <a:gd name="connsiteX65" fmla="*/ 1471926 w 2227170"/>
              <a:gd name="connsiteY65" fmla="*/ 3713390 h 6857999"/>
              <a:gd name="connsiteX66" fmla="*/ 1471925 w 2227170"/>
              <a:gd name="connsiteY66" fmla="*/ 3713390 h 6857999"/>
              <a:gd name="connsiteX67" fmla="*/ 1475829 w 2227170"/>
              <a:gd name="connsiteY67" fmla="*/ 3664425 h 6857999"/>
              <a:gd name="connsiteX68" fmla="*/ 1477249 w 2227170"/>
              <a:gd name="connsiteY68" fmla="*/ 3641757 h 6857999"/>
              <a:gd name="connsiteX69" fmla="*/ 1442718 w 2227170"/>
              <a:gd name="connsiteY69" fmla="*/ 3455028 h 6857999"/>
              <a:gd name="connsiteX70" fmla="*/ 1436081 w 2227170"/>
              <a:gd name="connsiteY70" fmla="*/ 3434627 h 6857999"/>
              <a:gd name="connsiteX71" fmla="*/ 0 w 2227170"/>
              <a:gd name="connsiteY71" fmla="*/ 0 h 6857999"/>
              <a:gd name="connsiteX72" fmla="*/ 480313 w 2227170"/>
              <a:gd name="connsiteY72" fmla="*/ 0 h 6857999"/>
              <a:gd name="connsiteX73" fmla="*/ 507191 w 2227170"/>
              <a:gd name="connsiteY73" fmla="*/ 126805 h 6857999"/>
              <a:gd name="connsiteX74" fmla="*/ 517515 w 2227170"/>
              <a:gd name="connsiteY74" fmla="*/ 185431 h 6857999"/>
              <a:gd name="connsiteX75" fmla="*/ 602322 w 2227170"/>
              <a:gd name="connsiteY75" fmla="*/ 432867 h 6857999"/>
              <a:gd name="connsiteX76" fmla="*/ 717957 w 2227170"/>
              <a:gd name="connsiteY76" fmla="*/ 662316 h 6857999"/>
              <a:gd name="connsiteX77" fmla="*/ 868507 w 2227170"/>
              <a:gd name="connsiteY77" fmla="*/ 840047 h 6857999"/>
              <a:gd name="connsiteX78" fmla="*/ 903438 w 2227170"/>
              <a:gd name="connsiteY78" fmla="*/ 888795 h 6857999"/>
              <a:gd name="connsiteX79" fmla="*/ 938295 w 2227170"/>
              <a:gd name="connsiteY79" fmla="*/ 1013493 h 6857999"/>
              <a:gd name="connsiteX80" fmla="*/ 962274 w 2227170"/>
              <a:gd name="connsiteY80" fmla="*/ 1122775 h 6857999"/>
              <a:gd name="connsiteX81" fmla="*/ 994395 w 2227170"/>
              <a:gd name="connsiteY81" fmla="*/ 1204073 h 6857999"/>
              <a:gd name="connsiteX82" fmla="*/ 1024698 w 2227170"/>
              <a:gd name="connsiteY82" fmla="*/ 1273134 h 6857999"/>
              <a:gd name="connsiteX83" fmla="*/ 1105920 w 2227170"/>
              <a:gd name="connsiteY83" fmla="*/ 1431309 h 6857999"/>
              <a:gd name="connsiteX84" fmla="*/ 1169137 w 2227170"/>
              <a:gd name="connsiteY84" fmla="*/ 1602741 h 6857999"/>
              <a:gd name="connsiteX85" fmla="*/ 1256045 w 2227170"/>
              <a:gd name="connsiteY85" fmla="*/ 1745656 h 6857999"/>
              <a:gd name="connsiteX86" fmla="*/ 1305410 w 2227170"/>
              <a:gd name="connsiteY86" fmla="*/ 1806507 h 6857999"/>
              <a:gd name="connsiteX87" fmla="*/ 1328595 w 2227170"/>
              <a:gd name="connsiteY87" fmla="*/ 1923029 h 6857999"/>
              <a:gd name="connsiteX88" fmla="*/ 1372362 w 2227170"/>
              <a:gd name="connsiteY88" fmla="*/ 2051976 h 6857999"/>
              <a:gd name="connsiteX89" fmla="*/ 1420614 w 2227170"/>
              <a:gd name="connsiteY89" fmla="*/ 2145889 h 6857999"/>
              <a:gd name="connsiteX90" fmla="*/ 1451666 w 2227170"/>
              <a:gd name="connsiteY90" fmla="*/ 2217503 h 6857999"/>
              <a:gd name="connsiteX91" fmla="*/ 1479100 w 2227170"/>
              <a:gd name="connsiteY91" fmla="*/ 2316384 h 6857999"/>
              <a:gd name="connsiteX92" fmla="*/ 1519073 w 2227170"/>
              <a:gd name="connsiteY92" fmla="*/ 2417297 h 6857999"/>
              <a:gd name="connsiteX93" fmla="*/ 1545426 w 2227170"/>
              <a:gd name="connsiteY93" fmla="*/ 2467287 h 6857999"/>
              <a:gd name="connsiteX94" fmla="*/ 1587486 w 2227170"/>
              <a:gd name="connsiteY94" fmla="*/ 2562780 h 6857999"/>
              <a:gd name="connsiteX95" fmla="*/ 1625487 w 2227170"/>
              <a:gd name="connsiteY95" fmla="*/ 2660424 h 6857999"/>
              <a:gd name="connsiteX96" fmla="*/ 1659666 w 2227170"/>
              <a:gd name="connsiteY96" fmla="*/ 2838661 h 6857999"/>
              <a:gd name="connsiteX97" fmla="*/ 1723303 w 2227170"/>
              <a:gd name="connsiteY97" fmla="*/ 3005526 h 6857999"/>
              <a:gd name="connsiteX98" fmla="*/ 1768467 w 2227170"/>
              <a:gd name="connsiteY98" fmla="*/ 3137119 h 6857999"/>
              <a:gd name="connsiteX99" fmla="*/ 1799379 w 2227170"/>
              <a:gd name="connsiteY99" fmla="*/ 3214434 h 6857999"/>
              <a:gd name="connsiteX100" fmla="*/ 1872393 w 2227170"/>
              <a:gd name="connsiteY100" fmla="*/ 3358657 h 6857999"/>
              <a:gd name="connsiteX101" fmla="*/ 1903898 w 2227170"/>
              <a:gd name="connsiteY101" fmla="*/ 3459898 h 6857999"/>
              <a:gd name="connsiteX102" fmla="*/ 1891868 w 2227170"/>
              <a:gd name="connsiteY102" fmla="*/ 3461356 h 6857999"/>
              <a:gd name="connsiteX103" fmla="*/ 1714447 w 2227170"/>
              <a:gd name="connsiteY103" fmla="*/ 3473344 h 6857999"/>
              <a:gd name="connsiteX104" fmla="*/ 1689927 w 2227170"/>
              <a:gd name="connsiteY104" fmla="*/ 3476520 h 6857999"/>
              <a:gd name="connsiteX105" fmla="*/ 1512523 w 2227170"/>
              <a:gd name="connsiteY105" fmla="*/ 3453342 h 6857999"/>
              <a:gd name="connsiteX106" fmla="*/ 1463356 w 2227170"/>
              <a:gd name="connsiteY106" fmla="*/ 3435415 h 6857999"/>
              <a:gd name="connsiteX107" fmla="*/ 1435748 w 2227170"/>
              <a:gd name="connsiteY107" fmla="*/ 3430627 h 6857999"/>
              <a:gd name="connsiteX108" fmla="*/ 1434021 w 2227170"/>
              <a:gd name="connsiteY108" fmla="*/ 3409971 h 6857999"/>
              <a:gd name="connsiteX109" fmla="*/ 1403697 w 2227170"/>
              <a:gd name="connsiteY109" fmla="*/ 3352066 h 6857999"/>
              <a:gd name="connsiteX110" fmla="*/ 1304079 w 2227170"/>
              <a:gd name="connsiteY110" fmla="*/ 3288499 h 6857999"/>
              <a:gd name="connsiteX111" fmla="*/ 1263513 w 2227170"/>
              <a:gd name="connsiteY111" fmla="*/ 3224801 h 6857999"/>
              <a:gd name="connsiteX112" fmla="*/ 1239849 w 2227170"/>
              <a:gd name="connsiteY112" fmla="*/ 3179271 h 6857999"/>
              <a:gd name="connsiteX113" fmla="*/ 1200295 w 2227170"/>
              <a:gd name="connsiteY113" fmla="*/ 3136681 h 6857999"/>
              <a:gd name="connsiteX114" fmla="*/ 1098516 w 2227170"/>
              <a:gd name="connsiteY114" fmla="*/ 3085335 h 6857999"/>
              <a:gd name="connsiteX115" fmla="*/ 1011619 w 2227170"/>
              <a:gd name="connsiteY115" fmla="*/ 3016205 h 6857999"/>
              <a:gd name="connsiteX116" fmla="*/ 973275 w 2227170"/>
              <a:gd name="connsiteY116" fmla="*/ 2908439 h 6857999"/>
              <a:gd name="connsiteX117" fmla="*/ 954491 w 2227170"/>
              <a:gd name="connsiteY117" fmla="*/ 2842361 h 6857999"/>
              <a:gd name="connsiteX118" fmla="*/ 1016911 w 2227170"/>
              <a:gd name="connsiteY118" fmla="*/ 2599848 h 6857999"/>
              <a:gd name="connsiteX119" fmla="*/ 1067676 w 2227170"/>
              <a:gd name="connsiteY119" fmla="*/ 2435466 h 6857999"/>
              <a:gd name="connsiteX120" fmla="*/ 1065045 w 2227170"/>
              <a:gd name="connsiteY120" fmla="*/ 2378738 h 6857999"/>
              <a:gd name="connsiteX121" fmla="*/ 998558 w 2227170"/>
              <a:gd name="connsiteY121" fmla="*/ 2210113 h 6857999"/>
              <a:gd name="connsiteX122" fmla="*/ 980810 w 2227170"/>
              <a:gd name="connsiteY122" fmla="*/ 2050248 h 6857999"/>
              <a:gd name="connsiteX123" fmla="*/ 985875 w 2227170"/>
              <a:gd name="connsiteY123" fmla="*/ 1932531 h 6857999"/>
              <a:gd name="connsiteX124" fmla="*/ 991251 w 2227170"/>
              <a:gd name="connsiteY124" fmla="*/ 1831462 h 6857999"/>
              <a:gd name="connsiteX125" fmla="*/ 983833 w 2227170"/>
              <a:gd name="connsiteY125" fmla="*/ 1708173 h 6857999"/>
              <a:gd name="connsiteX126" fmla="*/ 966921 w 2227170"/>
              <a:gd name="connsiteY126" fmla="*/ 1636638 h 6857999"/>
              <a:gd name="connsiteX127" fmla="*/ 944156 w 2227170"/>
              <a:gd name="connsiteY127" fmla="*/ 1523444 h 6857999"/>
              <a:gd name="connsiteX128" fmla="*/ 910490 w 2227170"/>
              <a:gd name="connsiteY128" fmla="*/ 1405991 h 6857999"/>
              <a:gd name="connsiteX129" fmla="*/ 853488 w 2227170"/>
              <a:gd name="connsiteY129" fmla="*/ 1311394 h 6857999"/>
              <a:gd name="connsiteX130" fmla="*/ 801804 w 2227170"/>
              <a:gd name="connsiteY130" fmla="*/ 1257566 h 6857999"/>
              <a:gd name="connsiteX131" fmla="*/ 737368 w 2227170"/>
              <a:gd name="connsiteY131" fmla="*/ 1112096 h 6857999"/>
              <a:gd name="connsiteX132" fmla="*/ 597412 w 2227170"/>
              <a:gd name="connsiteY132" fmla="*/ 969072 h 6857999"/>
              <a:gd name="connsiteX133" fmla="*/ 542819 w 2227170"/>
              <a:gd name="connsiteY133" fmla="*/ 884069 h 6857999"/>
              <a:gd name="connsiteX134" fmla="*/ 530439 w 2227170"/>
              <a:gd name="connsiteY134" fmla="*/ 838495 h 6857999"/>
              <a:gd name="connsiteX135" fmla="*/ 495418 w 2227170"/>
              <a:gd name="connsiteY135" fmla="*/ 758969 h 6857999"/>
              <a:gd name="connsiteX136" fmla="*/ 467896 w 2227170"/>
              <a:gd name="connsiteY136" fmla="*/ 710990 h 6857999"/>
              <a:gd name="connsiteX137" fmla="*/ 360952 w 2227170"/>
              <a:gd name="connsiteY137" fmla="*/ 575332 h 6857999"/>
              <a:gd name="connsiteX138" fmla="*/ 329420 w 2227170"/>
              <a:gd name="connsiteY138" fmla="*/ 533869 h 6857999"/>
              <a:gd name="connsiteX139" fmla="*/ 277101 w 2227170"/>
              <a:gd name="connsiteY139" fmla="*/ 450003 h 6857999"/>
              <a:gd name="connsiteX140" fmla="*/ 262642 w 2227170"/>
              <a:gd name="connsiteY140" fmla="*/ 414480 h 6857999"/>
              <a:gd name="connsiteX141" fmla="*/ 219625 w 2227170"/>
              <a:gd name="connsiteY141" fmla="*/ 349349 h 6857999"/>
              <a:gd name="connsiteX142" fmla="*/ 104836 w 2227170"/>
              <a:gd name="connsiteY142" fmla="*/ 192439 h 6857999"/>
              <a:gd name="connsiteX143" fmla="*/ 37941 w 2227170"/>
              <a:gd name="connsiteY143" fmla="*/ 122586 h 6857999"/>
              <a:gd name="connsiteX144" fmla="*/ 16247 w 2227170"/>
              <a:gd name="connsiteY144" fmla="*/ 6147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227170" h="6857999">
                <a:moveTo>
                  <a:pt x="1435747" y="3430628"/>
                </a:moveTo>
                <a:lnTo>
                  <a:pt x="1463355" y="3435416"/>
                </a:lnTo>
                <a:cubicBezTo>
                  <a:pt x="1480184" y="3439826"/>
                  <a:pt x="1496566" y="3445726"/>
                  <a:pt x="1512522" y="3453342"/>
                </a:cubicBezTo>
                <a:cubicBezTo>
                  <a:pt x="1561201" y="3476708"/>
                  <a:pt x="1623580" y="3483625"/>
                  <a:pt x="1689926" y="3476521"/>
                </a:cubicBezTo>
                <a:cubicBezTo>
                  <a:pt x="1698220" y="3475588"/>
                  <a:pt x="1708677" y="3471849"/>
                  <a:pt x="1714445" y="3473345"/>
                </a:cubicBezTo>
                <a:cubicBezTo>
                  <a:pt x="1779620" y="3489747"/>
                  <a:pt x="1834653" y="3472188"/>
                  <a:pt x="1891867" y="3461357"/>
                </a:cubicBezTo>
                <a:lnTo>
                  <a:pt x="1903897" y="3459899"/>
                </a:lnTo>
                <a:lnTo>
                  <a:pt x="1939997" y="3575905"/>
                </a:lnTo>
                <a:cubicBezTo>
                  <a:pt x="1946484" y="3597372"/>
                  <a:pt x="1953252" y="3618812"/>
                  <a:pt x="1959353" y="3640463"/>
                </a:cubicBezTo>
                <a:lnTo>
                  <a:pt x="1972749" y="3697872"/>
                </a:lnTo>
                <a:lnTo>
                  <a:pt x="1974716" y="3706299"/>
                </a:lnTo>
                <a:cubicBezTo>
                  <a:pt x="1990622" y="3797563"/>
                  <a:pt x="2002102" y="3890387"/>
                  <a:pt x="2015942" y="3982180"/>
                </a:cubicBezTo>
                <a:cubicBezTo>
                  <a:pt x="2020339" y="4012204"/>
                  <a:pt x="2028650" y="4041142"/>
                  <a:pt x="2031892" y="4071548"/>
                </a:cubicBezTo>
                <a:cubicBezTo>
                  <a:pt x="2035443" y="4104448"/>
                  <a:pt x="2033020" y="4138953"/>
                  <a:pt x="2036571" y="4171852"/>
                </a:cubicBezTo>
                <a:cubicBezTo>
                  <a:pt x="2042360" y="4226575"/>
                  <a:pt x="2052059" y="4280215"/>
                  <a:pt x="2058065" y="4334965"/>
                </a:cubicBezTo>
                <a:cubicBezTo>
                  <a:pt x="2069516" y="4440581"/>
                  <a:pt x="2079848" y="4546311"/>
                  <a:pt x="2089962" y="4652006"/>
                </a:cubicBezTo>
                <a:cubicBezTo>
                  <a:pt x="2092086" y="4674630"/>
                  <a:pt x="2089393" y="4698483"/>
                  <a:pt x="2091986" y="4720900"/>
                </a:cubicBezTo>
                <a:cubicBezTo>
                  <a:pt x="2099090" y="4780437"/>
                  <a:pt x="2107526" y="4839889"/>
                  <a:pt x="2116222" y="4899103"/>
                </a:cubicBezTo>
                <a:cubicBezTo>
                  <a:pt x="2121567" y="4934975"/>
                  <a:pt x="2129409" y="4970386"/>
                  <a:pt x="2134280" y="5006463"/>
                </a:cubicBezTo>
                <a:cubicBezTo>
                  <a:pt x="2138181" y="5035327"/>
                  <a:pt x="2140233" y="5064748"/>
                  <a:pt x="2140946" y="5094252"/>
                </a:cubicBezTo>
                <a:cubicBezTo>
                  <a:pt x="2141573" y="5119660"/>
                  <a:pt x="2137495" y="5145495"/>
                  <a:pt x="2139028" y="5170758"/>
                </a:cubicBezTo>
                <a:cubicBezTo>
                  <a:pt x="2143115" y="5239128"/>
                  <a:pt x="2149053" y="5306937"/>
                  <a:pt x="2154083" y="5374894"/>
                </a:cubicBezTo>
                <a:cubicBezTo>
                  <a:pt x="2156003" y="5402116"/>
                  <a:pt x="2156328" y="5429662"/>
                  <a:pt x="2159878" y="5456299"/>
                </a:cubicBezTo>
                <a:cubicBezTo>
                  <a:pt x="2169087" y="5527565"/>
                  <a:pt x="2181047" y="5598128"/>
                  <a:pt x="2189136" y="5669510"/>
                </a:cubicBezTo>
                <a:cubicBezTo>
                  <a:pt x="2195841" y="5728715"/>
                  <a:pt x="2198200" y="5788945"/>
                  <a:pt x="2203058" y="5848712"/>
                </a:cubicBezTo>
                <a:cubicBezTo>
                  <a:pt x="2205241" y="5874065"/>
                  <a:pt x="2209957" y="5898688"/>
                  <a:pt x="2211270" y="5923918"/>
                </a:cubicBezTo>
                <a:cubicBezTo>
                  <a:pt x="2214375" y="5980441"/>
                  <a:pt x="2215629" y="6037520"/>
                  <a:pt x="2218696" y="6094309"/>
                </a:cubicBezTo>
                <a:cubicBezTo>
                  <a:pt x="2220549" y="6126699"/>
                  <a:pt x="2227542" y="6158719"/>
                  <a:pt x="2227155" y="6191335"/>
                </a:cubicBezTo>
                <a:cubicBezTo>
                  <a:pt x="2226207" y="6268795"/>
                  <a:pt x="2222365" y="6346394"/>
                  <a:pt x="2219390" y="6424114"/>
                </a:cubicBezTo>
                <a:cubicBezTo>
                  <a:pt x="2216292" y="6504264"/>
                  <a:pt x="2213668" y="6584212"/>
                  <a:pt x="2209703" y="6664246"/>
                </a:cubicBezTo>
                <a:cubicBezTo>
                  <a:pt x="2207306" y="6708013"/>
                  <a:pt x="2201832" y="6751624"/>
                  <a:pt x="2199216" y="6795360"/>
                </a:cubicBezTo>
                <a:lnTo>
                  <a:pt x="2197257" y="6857999"/>
                </a:lnTo>
                <a:lnTo>
                  <a:pt x="2026554" y="6857999"/>
                </a:lnTo>
                <a:lnTo>
                  <a:pt x="2060891" y="6720903"/>
                </a:lnTo>
                <a:cubicBezTo>
                  <a:pt x="2072503" y="6665089"/>
                  <a:pt x="2056350" y="6635319"/>
                  <a:pt x="2012613" y="6617730"/>
                </a:cubicBezTo>
                <a:cubicBezTo>
                  <a:pt x="1988364" y="6607784"/>
                  <a:pt x="1962210" y="6595663"/>
                  <a:pt x="1960297" y="6560549"/>
                </a:cubicBezTo>
                <a:cubicBezTo>
                  <a:pt x="1957307" y="6503223"/>
                  <a:pt x="1960688" y="6444619"/>
                  <a:pt x="1911439" y="6409646"/>
                </a:cubicBezTo>
                <a:cubicBezTo>
                  <a:pt x="1925288" y="6396076"/>
                  <a:pt x="1933540" y="6387707"/>
                  <a:pt x="1941755" y="6379605"/>
                </a:cubicBezTo>
                <a:cubicBezTo>
                  <a:pt x="1964582" y="6357226"/>
                  <a:pt x="1980146" y="6306327"/>
                  <a:pt x="1967169" y="6277544"/>
                </a:cubicBezTo>
                <a:cubicBezTo>
                  <a:pt x="1948370" y="6235151"/>
                  <a:pt x="1957958" y="6200015"/>
                  <a:pt x="1982077" y="6165295"/>
                </a:cubicBezTo>
                <a:cubicBezTo>
                  <a:pt x="2022088" y="6107214"/>
                  <a:pt x="2024735" y="6036528"/>
                  <a:pt x="2021065" y="5971487"/>
                </a:cubicBezTo>
                <a:cubicBezTo>
                  <a:pt x="2018464" y="5922385"/>
                  <a:pt x="2008510" y="5868982"/>
                  <a:pt x="1973662" y="5832226"/>
                </a:cubicBezTo>
                <a:cubicBezTo>
                  <a:pt x="1962477" y="5820581"/>
                  <a:pt x="1959306" y="5797535"/>
                  <a:pt x="1953549" y="5778754"/>
                </a:cubicBezTo>
                <a:cubicBezTo>
                  <a:pt x="1948891" y="5763124"/>
                  <a:pt x="1944782" y="5746757"/>
                  <a:pt x="1942739" y="5729863"/>
                </a:cubicBezTo>
                <a:cubicBezTo>
                  <a:pt x="1940409" y="5711839"/>
                  <a:pt x="1936175" y="5691638"/>
                  <a:pt x="1940531" y="5674826"/>
                </a:cubicBezTo>
                <a:cubicBezTo>
                  <a:pt x="1953455" y="5623827"/>
                  <a:pt x="1948183" y="5581155"/>
                  <a:pt x="1921890" y="5540158"/>
                </a:cubicBezTo>
                <a:cubicBezTo>
                  <a:pt x="1908295" y="5518914"/>
                  <a:pt x="1892512" y="5488106"/>
                  <a:pt x="1895673" y="5464049"/>
                </a:cubicBezTo>
                <a:cubicBezTo>
                  <a:pt x="1903251" y="5405489"/>
                  <a:pt x="1894476" y="5354705"/>
                  <a:pt x="1883229" y="5299486"/>
                </a:cubicBezTo>
                <a:cubicBezTo>
                  <a:pt x="1876073" y="5263904"/>
                  <a:pt x="1873244" y="5224301"/>
                  <a:pt x="1867297" y="5186434"/>
                </a:cubicBezTo>
                <a:cubicBezTo>
                  <a:pt x="1860260" y="5142157"/>
                  <a:pt x="1861988" y="5095296"/>
                  <a:pt x="1829639" y="5064337"/>
                </a:cubicBezTo>
                <a:cubicBezTo>
                  <a:pt x="1826152" y="5060853"/>
                  <a:pt x="1826740" y="5051950"/>
                  <a:pt x="1823656" y="5047159"/>
                </a:cubicBezTo>
                <a:cubicBezTo>
                  <a:pt x="1814298" y="5031960"/>
                  <a:pt x="1806371" y="5012874"/>
                  <a:pt x="1793723" y="5003744"/>
                </a:cubicBezTo>
                <a:cubicBezTo>
                  <a:pt x="1756761" y="4977307"/>
                  <a:pt x="1717858" y="4955228"/>
                  <a:pt x="1679944" y="4930834"/>
                </a:cubicBezTo>
                <a:cubicBezTo>
                  <a:pt x="1671835" y="4925607"/>
                  <a:pt x="1661303" y="4920315"/>
                  <a:pt x="1657480" y="4911337"/>
                </a:cubicBezTo>
                <a:cubicBezTo>
                  <a:pt x="1635585" y="4859522"/>
                  <a:pt x="1614886" y="4807057"/>
                  <a:pt x="1594697" y="4754123"/>
                </a:cubicBezTo>
                <a:cubicBezTo>
                  <a:pt x="1586633" y="4732840"/>
                  <a:pt x="1595035" y="4717144"/>
                  <a:pt x="1610087" y="4701292"/>
                </a:cubicBezTo>
                <a:cubicBezTo>
                  <a:pt x="1624417" y="4685883"/>
                  <a:pt x="1639744" y="4666529"/>
                  <a:pt x="1645783" y="4645602"/>
                </a:cubicBezTo>
                <a:cubicBezTo>
                  <a:pt x="1657646" y="4603705"/>
                  <a:pt x="1665182" y="4559572"/>
                  <a:pt x="1671304" y="4516054"/>
                </a:cubicBezTo>
                <a:cubicBezTo>
                  <a:pt x="1673597" y="4499770"/>
                  <a:pt x="1668234" y="4481320"/>
                  <a:pt x="1664087" y="4465215"/>
                </a:cubicBezTo>
                <a:cubicBezTo>
                  <a:pt x="1656218" y="4434707"/>
                  <a:pt x="1643929" y="4405752"/>
                  <a:pt x="1638164" y="4374448"/>
                </a:cubicBezTo>
                <a:cubicBezTo>
                  <a:pt x="1631557" y="4338122"/>
                  <a:pt x="1616055" y="4314707"/>
                  <a:pt x="1588685" y="4300238"/>
                </a:cubicBezTo>
                <a:cubicBezTo>
                  <a:pt x="1547937" y="4278712"/>
                  <a:pt x="1523199" y="4237659"/>
                  <a:pt x="1505039" y="4190727"/>
                </a:cubicBezTo>
                <a:cubicBezTo>
                  <a:pt x="1481808" y="4131100"/>
                  <a:pt x="1492604" y="4065370"/>
                  <a:pt x="1493843" y="4001566"/>
                </a:cubicBezTo>
                <a:cubicBezTo>
                  <a:pt x="1494406" y="3977140"/>
                  <a:pt x="1495513" y="3951977"/>
                  <a:pt x="1491439" y="3929077"/>
                </a:cubicBezTo>
                <a:cubicBezTo>
                  <a:pt x="1480036" y="3863970"/>
                  <a:pt x="1469366" y="3798964"/>
                  <a:pt x="1470437" y="3732048"/>
                </a:cubicBezTo>
                <a:lnTo>
                  <a:pt x="1471926" y="3713390"/>
                </a:lnTo>
                <a:lnTo>
                  <a:pt x="1471925" y="3713390"/>
                </a:lnTo>
                <a:lnTo>
                  <a:pt x="1475829" y="3664425"/>
                </a:lnTo>
                <a:cubicBezTo>
                  <a:pt x="1476881" y="3656951"/>
                  <a:pt x="1477283" y="3649381"/>
                  <a:pt x="1477249" y="3641757"/>
                </a:cubicBezTo>
                <a:cubicBezTo>
                  <a:pt x="1477488" y="3575629"/>
                  <a:pt x="1483447" y="3508130"/>
                  <a:pt x="1442718" y="3455028"/>
                </a:cubicBezTo>
                <a:cubicBezTo>
                  <a:pt x="1438983" y="3450146"/>
                  <a:pt x="1437151" y="3442741"/>
                  <a:pt x="1436081" y="3434627"/>
                </a:cubicBezTo>
                <a:close/>
                <a:moveTo>
                  <a:pt x="0" y="0"/>
                </a:moveTo>
                <a:lnTo>
                  <a:pt x="480313" y="0"/>
                </a:lnTo>
                <a:lnTo>
                  <a:pt x="507191" y="126805"/>
                </a:lnTo>
                <a:cubicBezTo>
                  <a:pt x="510850" y="146378"/>
                  <a:pt x="511427" y="167424"/>
                  <a:pt x="517515" y="185431"/>
                </a:cubicBezTo>
                <a:cubicBezTo>
                  <a:pt x="545215" y="268285"/>
                  <a:pt x="576289" y="349161"/>
                  <a:pt x="602322" y="432867"/>
                </a:cubicBezTo>
                <a:cubicBezTo>
                  <a:pt x="629316" y="519159"/>
                  <a:pt x="664449" y="597886"/>
                  <a:pt x="717957" y="662316"/>
                </a:cubicBezTo>
                <a:cubicBezTo>
                  <a:pt x="767691" y="722133"/>
                  <a:pt x="818517" y="780468"/>
                  <a:pt x="868507" y="840047"/>
                </a:cubicBezTo>
                <a:cubicBezTo>
                  <a:pt x="881192" y="855172"/>
                  <a:pt x="896631" y="869597"/>
                  <a:pt x="903438" y="888795"/>
                </a:cubicBezTo>
                <a:cubicBezTo>
                  <a:pt x="917728" y="928650"/>
                  <a:pt x="927846" y="971457"/>
                  <a:pt x="938295" y="1013493"/>
                </a:cubicBezTo>
                <a:cubicBezTo>
                  <a:pt x="947146" y="1049587"/>
                  <a:pt x="952227" y="1087329"/>
                  <a:pt x="962274" y="1122775"/>
                </a:cubicBezTo>
                <a:cubicBezTo>
                  <a:pt x="970228" y="1151120"/>
                  <a:pt x="983145" y="1177171"/>
                  <a:pt x="994395" y="1204073"/>
                </a:cubicBezTo>
                <a:cubicBezTo>
                  <a:pt x="1004144" y="1227496"/>
                  <a:pt x="1011858" y="1252812"/>
                  <a:pt x="1024698" y="1273134"/>
                </a:cubicBezTo>
                <a:cubicBezTo>
                  <a:pt x="1055755" y="1322698"/>
                  <a:pt x="1086123" y="1372439"/>
                  <a:pt x="1105920" y="1431309"/>
                </a:cubicBezTo>
                <a:cubicBezTo>
                  <a:pt x="1125612" y="1489349"/>
                  <a:pt x="1148972" y="1544909"/>
                  <a:pt x="1169137" y="1602741"/>
                </a:cubicBezTo>
                <a:cubicBezTo>
                  <a:pt x="1188802" y="1659416"/>
                  <a:pt x="1211781" y="1711385"/>
                  <a:pt x="1256045" y="1745656"/>
                </a:cubicBezTo>
                <a:cubicBezTo>
                  <a:pt x="1275564" y="1760924"/>
                  <a:pt x="1296322" y="1781541"/>
                  <a:pt x="1305410" y="1806507"/>
                </a:cubicBezTo>
                <a:cubicBezTo>
                  <a:pt x="1318315" y="1842083"/>
                  <a:pt x="1318707" y="1884882"/>
                  <a:pt x="1328595" y="1923029"/>
                </a:cubicBezTo>
                <a:cubicBezTo>
                  <a:pt x="1340183" y="1967950"/>
                  <a:pt x="1348451" y="2019205"/>
                  <a:pt x="1372362" y="2051976"/>
                </a:cubicBezTo>
                <a:cubicBezTo>
                  <a:pt x="1393690" y="2081114"/>
                  <a:pt x="1409558" y="2109756"/>
                  <a:pt x="1420614" y="2145889"/>
                </a:cubicBezTo>
                <a:cubicBezTo>
                  <a:pt x="1428329" y="2171204"/>
                  <a:pt x="1446013" y="2191660"/>
                  <a:pt x="1451666" y="2217503"/>
                </a:cubicBezTo>
                <a:cubicBezTo>
                  <a:pt x="1459262" y="2251515"/>
                  <a:pt x="1464220" y="2285429"/>
                  <a:pt x="1479100" y="2316384"/>
                </a:cubicBezTo>
                <a:cubicBezTo>
                  <a:pt x="1494480" y="2348495"/>
                  <a:pt x="1505180" y="2384032"/>
                  <a:pt x="1519073" y="2417297"/>
                </a:cubicBezTo>
                <a:cubicBezTo>
                  <a:pt x="1526537" y="2434955"/>
                  <a:pt x="1537451" y="2450104"/>
                  <a:pt x="1545426" y="2467287"/>
                </a:cubicBezTo>
                <a:cubicBezTo>
                  <a:pt x="1560015" y="2498743"/>
                  <a:pt x="1574095" y="2530674"/>
                  <a:pt x="1587486" y="2562780"/>
                </a:cubicBezTo>
                <a:cubicBezTo>
                  <a:pt x="1600880" y="2594883"/>
                  <a:pt x="1617279" y="2626052"/>
                  <a:pt x="1625487" y="2660424"/>
                </a:cubicBezTo>
                <a:cubicBezTo>
                  <a:pt x="1639356" y="2719002"/>
                  <a:pt x="1643839" y="2781437"/>
                  <a:pt x="1659666" y="2838661"/>
                </a:cubicBezTo>
                <a:cubicBezTo>
                  <a:pt x="1675816" y="2896745"/>
                  <a:pt x="1698487" y="2952480"/>
                  <a:pt x="1723303" y="3005526"/>
                </a:cubicBezTo>
                <a:cubicBezTo>
                  <a:pt x="1742828" y="3047477"/>
                  <a:pt x="1762476" y="3086994"/>
                  <a:pt x="1768467" y="3137119"/>
                </a:cubicBezTo>
                <a:cubicBezTo>
                  <a:pt x="1771830" y="3165089"/>
                  <a:pt x="1783459" y="3195584"/>
                  <a:pt x="1799379" y="3214434"/>
                </a:cubicBezTo>
                <a:cubicBezTo>
                  <a:pt x="1834097" y="3255256"/>
                  <a:pt x="1855719" y="3304309"/>
                  <a:pt x="1872393" y="3358657"/>
                </a:cubicBezTo>
                <a:lnTo>
                  <a:pt x="1903898" y="3459898"/>
                </a:lnTo>
                <a:lnTo>
                  <a:pt x="1891868" y="3461356"/>
                </a:lnTo>
                <a:cubicBezTo>
                  <a:pt x="1834654" y="3472187"/>
                  <a:pt x="1779621" y="3489747"/>
                  <a:pt x="1714447" y="3473344"/>
                </a:cubicBezTo>
                <a:cubicBezTo>
                  <a:pt x="1708678" y="3471848"/>
                  <a:pt x="1698221" y="3475587"/>
                  <a:pt x="1689927" y="3476520"/>
                </a:cubicBezTo>
                <a:cubicBezTo>
                  <a:pt x="1623581" y="3483624"/>
                  <a:pt x="1561203" y="3476707"/>
                  <a:pt x="1512523" y="3453342"/>
                </a:cubicBezTo>
                <a:cubicBezTo>
                  <a:pt x="1496568" y="3445724"/>
                  <a:pt x="1480185" y="3439824"/>
                  <a:pt x="1463356" y="3435415"/>
                </a:cubicBezTo>
                <a:lnTo>
                  <a:pt x="1435748" y="3430627"/>
                </a:lnTo>
                <a:lnTo>
                  <a:pt x="1434021" y="3409971"/>
                </a:lnTo>
                <a:cubicBezTo>
                  <a:pt x="1432029" y="3383279"/>
                  <a:pt x="1422980" y="3364307"/>
                  <a:pt x="1403697" y="3352066"/>
                </a:cubicBezTo>
                <a:cubicBezTo>
                  <a:pt x="1370357" y="3331312"/>
                  <a:pt x="1338080" y="3307714"/>
                  <a:pt x="1304079" y="3288499"/>
                </a:cubicBezTo>
                <a:cubicBezTo>
                  <a:pt x="1280753" y="3275143"/>
                  <a:pt x="1269685" y="3254802"/>
                  <a:pt x="1263513" y="3224801"/>
                </a:cubicBezTo>
                <a:cubicBezTo>
                  <a:pt x="1260131" y="3207989"/>
                  <a:pt x="1249727" y="3192368"/>
                  <a:pt x="1239849" y="3179271"/>
                </a:cubicBezTo>
                <a:cubicBezTo>
                  <a:pt x="1227926" y="3163435"/>
                  <a:pt x="1210513" y="3153636"/>
                  <a:pt x="1200295" y="3136681"/>
                </a:cubicBezTo>
                <a:cubicBezTo>
                  <a:pt x="1174729" y="3095239"/>
                  <a:pt x="1142304" y="3078970"/>
                  <a:pt x="1098516" y="3085335"/>
                </a:cubicBezTo>
                <a:cubicBezTo>
                  <a:pt x="1059686" y="3091033"/>
                  <a:pt x="1013874" y="3055184"/>
                  <a:pt x="1011619" y="3016205"/>
                </a:cubicBezTo>
                <a:cubicBezTo>
                  <a:pt x="1009059" y="2973099"/>
                  <a:pt x="992305" y="2941338"/>
                  <a:pt x="973275" y="2908439"/>
                </a:cubicBezTo>
                <a:cubicBezTo>
                  <a:pt x="962595" y="2890058"/>
                  <a:pt x="954588" y="2865245"/>
                  <a:pt x="954491" y="2842361"/>
                </a:cubicBezTo>
                <a:cubicBezTo>
                  <a:pt x="953900" y="2755427"/>
                  <a:pt x="980596" y="2677232"/>
                  <a:pt x="1016911" y="2599848"/>
                </a:cubicBezTo>
                <a:cubicBezTo>
                  <a:pt x="1040610" y="2549275"/>
                  <a:pt x="1053210" y="2491150"/>
                  <a:pt x="1067676" y="2435466"/>
                </a:cubicBezTo>
                <a:cubicBezTo>
                  <a:pt x="1072106" y="2418119"/>
                  <a:pt x="1070928" y="2395084"/>
                  <a:pt x="1065045" y="2378738"/>
                </a:cubicBezTo>
                <a:cubicBezTo>
                  <a:pt x="1044804" y="2321440"/>
                  <a:pt x="1023660" y="2264284"/>
                  <a:pt x="998558" y="2210113"/>
                </a:cubicBezTo>
                <a:cubicBezTo>
                  <a:pt x="974922" y="2159685"/>
                  <a:pt x="969670" y="2105857"/>
                  <a:pt x="980810" y="2050248"/>
                </a:cubicBezTo>
                <a:cubicBezTo>
                  <a:pt x="988944" y="2009738"/>
                  <a:pt x="988704" y="1972134"/>
                  <a:pt x="985875" y="1932531"/>
                </a:cubicBezTo>
                <a:cubicBezTo>
                  <a:pt x="983445" y="1899517"/>
                  <a:pt x="983632" y="1863605"/>
                  <a:pt x="991251" y="1831462"/>
                </a:cubicBezTo>
                <a:cubicBezTo>
                  <a:pt x="1002010" y="1786419"/>
                  <a:pt x="1001019" y="1747889"/>
                  <a:pt x="983833" y="1708173"/>
                </a:cubicBezTo>
                <a:cubicBezTo>
                  <a:pt x="974650" y="1687006"/>
                  <a:pt x="971894" y="1661024"/>
                  <a:pt x="966921" y="1636638"/>
                </a:cubicBezTo>
                <a:cubicBezTo>
                  <a:pt x="959164" y="1599065"/>
                  <a:pt x="953544" y="1560430"/>
                  <a:pt x="944156" y="1523444"/>
                </a:cubicBezTo>
                <a:cubicBezTo>
                  <a:pt x="934274" y="1483663"/>
                  <a:pt x="918090" y="1446266"/>
                  <a:pt x="910490" y="1405991"/>
                </a:cubicBezTo>
                <a:cubicBezTo>
                  <a:pt x="902221" y="1362626"/>
                  <a:pt x="884511" y="1332909"/>
                  <a:pt x="853488" y="1311394"/>
                </a:cubicBezTo>
                <a:cubicBezTo>
                  <a:pt x="833960" y="1297754"/>
                  <a:pt x="813693" y="1279930"/>
                  <a:pt x="801804" y="1257566"/>
                </a:cubicBezTo>
                <a:cubicBezTo>
                  <a:pt x="777567" y="1211409"/>
                  <a:pt x="761060" y="1158994"/>
                  <a:pt x="737368" y="1112096"/>
                </a:cubicBezTo>
                <a:cubicBezTo>
                  <a:pt x="704192" y="1046171"/>
                  <a:pt x="667774" y="984417"/>
                  <a:pt x="597412" y="969072"/>
                </a:cubicBezTo>
                <a:cubicBezTo>
                  <a:pt x="558582" y="960616"/>
                  <a:pt x="545495" y="932638"/>
                  <a:pt x="542819" y="884069"/>
                </a:cubicBezTo>
                <a:cubicBezTo>
                  <a:pt x="542001" y="867894"/>
                  <a:pt x="539302" y="844641"/>
                  <a:pt x="530439" y="838495"/>
                </a:cubicBezTo>
                <a:cubicBezTo>
                  <a:pt x="504064" y="820083"/>
                  <a:pt x="502635" y="789389"/>
                  <a:pt x="495418" y="758969"/>
                </a:cubicBezTo>
                <a:cubicBezTo>
                  <a:pt x="491137" y="740668"/>
                  <a:pt x="480917" y="717450"/>
                  <a:pt x="467896" y="710990"/>
                </a:cubicBezTo>
                <a:cubicBezTo>
                  <a:pt x="415237" y="684524"/>
                  <a:pt x="389928" y="628690"/>
                  <a:pt x="360952" y="575332"/>
                </a:cubicBezTo>
                <a:cubicBezTo>
                  <a:pt x="352320" y="559688"/>
                  <a:pt x="342318" y="542764"/>
                  <a:pt x="329420" y="533869"/>
                </a:cubicBezTo>
                <a:cubicBezTo>
                  <a:pt x="301564" y="514975"/>
                  <a:pt x="282964" y="490033"/>
                  <a:pt x="277101" y="450003"/>
                </a:cubicBezTo>
                <a:cubicBezTo>
                  <a:pt x="275358" y="437236"/>
                  <a:pt x="268913" y="424892"/>
                  <a:pt x="262642" y="414480"/>
                </a:cubicBezTo>
                <a:cubicBezTo>
                  <a:pt x="248980" y="392138"/>
                  <a:pt x="232048" y="372606"/>
                  <a:pt x="219625" y="349349"/>
                </a:cubicBezTo>
                <a:cubicBezTo>
                  <a:pt x="187497" y="290106"/>
                  <a:pt x="155946" y="231487"/>
                  <a:pt x="104836" y="192439"/>
                </a:cubicBezTo>
                <a:cubicBezTo>
                  <a:pt x="79877" y="173412"/>
                  <a:pt x="52832" y="151907"/>
                  <a:pt x="37941" y="122586"/>
                </a:cubicBezTo>
                <a:cubicBezTo>
                  <a:pt x="28510" y="103971"/>
                  <a:pt x="22002" y="83045"/>
                  <a:pt x="16247" y="6147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88C08A03-1325-4261-8925-794C4C456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9583" y="2"/>
            <a:ext cx="2227170" cy="6857999"/>
          </a:xfrm>
          <a:custGeom>
            <a:avLst/>
            <a:gdLst>
              <a:gd name="connsiteX0" fmla="*/ 1435747 w 2227170"/>
              <a:gd name="connsiteY0" fmla="*/ 3430628 h 6857999"/>
              <a:gd name="connsiteX1" fmla="*/ 1463355 w 2227170"/>
              <a:gd name="connsiteY1" fmla="*/ 3435416 h 6857999"/>
              <a:gd name="connsiteX2" fmla="*/ 1512522 w 2227170"/>
              <a:gd name="connsiteY2" fmla="*/ 3453342 h 6857999"/>
              <a:gd name="connsiteX3" fmla="*/ 1689926 w 2227170"/>
              <a:gd name="connsiteY3" fmla="*/ 3476521 h 6857999"/>
              <a:gd name="connsiteX4" fmla="*/ 1714445 w 2227170"/>
              <a:gd name="connsiteY4" fmla="*/ 3473345 h 6857999"/>
              <a:gd name="connsiteX5" fmla="*/ 1891867 w 2227170"/>
              <a:gd name="connsiteY5" fmla="*/ 3461357 h 6857999"/>
              <a:gd name="connsiteX6" fmla="*/ 1903897 w 2227170"/>
              <a:gd name="connsiteY6" fmla="*/ 3459899 h 6857999"/>
              <a:gd name="connsiteX7" fmla="*/ 1939997 w 2227170"/>
              <a:gd name="connsiteY7" fmla="*/ 3575905 h 6857999"/>
              <a:gd name="connsiteX8" fmla="*/ 1959353 w 2227170"/>
              <a:gd name="connsiteY8" fmla="*/ 3640463 h 6857999"/>
              <a:gd name="connsiteX9" fmla="*/ 1972749 w 2227170"/>
              <a:gd name="connsiteY9" fmla="*/ 3697872 h 6857999"/>
              <a:gd name="connsiteX10" fmla="*/ 1974716 w 2227170"/>
              <a:gd name="connsiteY10" fmla="*/ 3706299 h 6857999"/>
              <a:gd name="connsiteX11" fmla="*/ 2015942 w 2227170"/>
              <a:gd name="connsiteY11" fmla="*/ 3982180 h 6857999"/>
              <a:gd name="connsiteX12" fmla="*/ 2031892 w 2227170"/>
              <a:gd name="connsiteY12" fmla="*/ 4071548 h 6857999"/>
              <a:gd name="connsiteX13" fmla="*/ 2036571 w 2227170"/>
              <a:gd name="connsiteY13" fmla="*/ 4171852 h 6857999"/>
              <a:gd name="connsiteX14" fmla="*/ 2058065 w 2227170"/>
              <a:gd name="connsiteY14" fmla="*/ 4334965 h 6857999"/>
              <a:gd name="connsiteX15" fmla="*/ 2089962 w 2227170"/>
              <a:gd name="connsiteY15" fmla="*/ 4652006 h 6857999"/>
              <a:gd name="connsiteX16" fmla="*/ 2091986 w 2227170"/>
              <a:gd name="connsiteY16" fmla="*/ 4720900 h 6857999"/>
              <a:gd name="connsiteX17" fmla="*/ 2116222 w 2227170"/>
              <a:gd name="connsiteY17" fmla="*/ 4899103 h 6857999"/>
              <a:gd name="connsiteX18" fmla="*/ 2134280 w 2227170"/>
              <a:gd name="connsiteY18" fmla="*/ 5006463 h 6857999"/>
              <a:gd name="connsiteX19" fmla="*/ 2140946 w 2227170"/>
              <a:gd name="connsiteY19" fmla="*/ 5094252 h 6857999"/>
              <a:gd name="connsiteX20" fmla="*/ 2139028 w 2227170"/>
              <a:gd name="connsiteY20" fmla="*/ 5170758 h 6857999"/>
              <a:gd name="connsiteX21" fmla="*/ 2154083 w 2227170"/>
              <a:gd name="connsiteY21" fmla="*/ 5374894 h 6857999"/>
              <a:gd name="connsiteX22" fmla="*/ 2159878 w 2227170"/>
              <a:gd name="connsiteY22" fmla="*/ 5456299 h 6857999"/>
              <a:gd name="connsiteX23" fmla="*/ 2189136 w 2227170"/>
              <a:gd name="connsiteY23" fmla="*/ 5669510 h 6857999"/>
              <a:gd name="connsiteX24" fmla="*/ 2203058 w 2227170"/>
              <a:gd name="connsiteY24" fmla="*/ 5848712 h 6857999"/>
              <a:gd name="connsiteX25" fmla="*/ 2211270 w 2227170"/>
              <a:gd name="connsiteY25" fmla="*/ 5923918 h 6857999"/>
              <a:gd name="connsiteX26" fmla="*/ 2218696 w 2227170"/>
              <a:gd name="connsiteY26" fmla="*/ 6094309 h 6857999"/>
              <a:gd name="connsiteX27" fmla="*/ 2227155 w 2227170"/>
              <a:gd name="connsiteY27" fmla="*/ 6191335 h 6857999"/>
              <a:gd name="connsiteX28" fmla="*/ 2219390 w 2227170"/>
              <a:gd name="connsiteY28" fmla="*/ 6424114 h 6857999"/>
              <a:gd name="connsiteX29" fmla="*/ 2209703 w 2227170"/>
              <a:gd name="connsiteY29" fmla="*/ 6664246 h 6857999"/>
              <a:gd name="connsiteX30" fmla="*/ 2199216 w 2227170"/>
              <a:gd name="connsiteY30" fmla="*/ 6795360 h 6857999"/>
              <a:gd name="connsiteX31" fmla="*/ 2197257 w 2227170"/>
              <a:gd name="connsiteY31" fmla="*/ 6857999 h 6857999"/>
              <a:gd name="connsiteX32" fmla="*/ 2026554 w 2227170"/>
              <a:gd name="connsiteY32" fmla="*/ 6857999 h 6857999"/>
              <a:gd name="connsiteX33" fmla="*/ 2060891 w 2227170"/>
              <a:gd name="connsiteY33" fmla="*/ 6720903 h 6857999"/>
              <a:gd name="connsiteX34" fmla="*/ 2012613 w 2227170"/>
              <a:gd name="connsiteY34" fmla="*/ 6617730 h 6857999"/>
              <a:gd name="connsiteX35" fmla="*/ 1960297 w 2227170"/>
              <a:gd name="connsiteY35" fmla="*/ 6560549 h 6857999"/>
              <a:gd name="connsiteX36" fmla="*/ 1911439 w 2227170"/>
              <a:gd name="connsiteY36" fmla="*/ 6409646 h 6857999"/>
              <a:gd name="connsiteX37" fmla="*/ 1941755 w 2227170"/>
              <a:gd name="connsiteY37" fmla="*/ 6379605 h 6857999"/>
              <a:gd name="connsiteX38" fmla="*/ 1967169 w 2227170"/>
              <a:gd name="connsiteY38" fmla="*/ 6277544 h 6857999"/>
              <a:gd name="connsiteX39" fmla="*/ 1982077 w 2227170"/>
              <a:gd name="connsiteY39" fmla="*/ 6165295 h 6857999"/>
              <a:gd name="connsiteX40" fmla="*/ 2021065 w 2227170"/>
              <a:gd name="connsiteY40" fmla="*/ 5971487 h 6857999"/>
              <a:gd name="connsiteX41" fmla="*/ 1973662 w 2227170"/>
              <a:gd name="connsiteY41" fmla="*/ 5832226 h 6857999"/>
              <a:gd name="connsiteX42" fmla="*/ 1953549 w 2227170"/>
              <a:gd name="connsiteY42" fmla="*/ 5778754 h 6857999"/>
              <a:gd name="connsiteX43" fmla="*/ 1942739 w 2227170"/>
              <a:gd name="connsiteY43" fmla="*/ 5729863 h 6857999"/>
              <a:gd name="connsiteX44" fmla="*/ 1940531 w 2227170"/>
              <a:gd name="connsiteY44" fmla="*/ 5674826 h 6857999"/>
              <a:gd name="connsiteX45" fmla="*/ 1921890 w 2227170"/>
              <a:gd name="connsiteY45" fmla="*/ 5540158 h 6857999"/>
              <a:gd name="connsiteX46" fmla="*/ 1895673 w 2227170"/>
              <a:gd name="connsiteY46" fmla="*/ 5464049 h 6857999"/>
              <a:gd name="connsiteX47" fmla="*/ 1883229 w 2227170"/>
              <a:gd name="connsiteY47" fmla="*/ 5299486 h 6857999"/>
              <a:gd name="connsiteX48" fmla="*/ 1867297 w 2227170"/>
              <a:gd name="connsiteY48" fmla="*/ 5186434 h 6857999"/>
              <a:gd name="connsiteX49" fmla="*/ 1829639 w 2227170"/>
              <a:gd name="connsiteY49" fmla="*/ 5064337 h 6857999"/>
              <a:gd name="connsiteX50" fmla="*/ 1823656 w 2227170"/>
              <a:gd name="connsiteY50" fmla="*/ 5047159 h 6857999"/>
              <a:gd name="connsiteX51" fmla="*/ 1793723 w 2227170"/>
              <a:gd name="connsiteY51" fmla="*/ 5003744 h 6857999"/>
              <a:gd name="connsiteX52" fmla="*/ 1679944 w 2227170"/>
              <a:gd name="connsiteY52" fmla="*/ 4930834 h 6857999"/>
              <a:gd name="connsiteX53" fmla="*/ 1657480 w 2227170"/>
              <a:gd name="connsiteY53" fmla="*/ 4911337 h 6857999"/>
              <a:gd name="connsiteX54" fmla="*/ 1594697 w 2227170"/>
              <a:gd name="connsiteY54" fmla="*/ 4754123 h 6857999"/>
              <a:gd name="connsiteX55" fmla="*/ 1610087 w 2227170"/>
              <a:gd name="connsiteY55" fmla="*/ 4701292 h 6857999"/>
              <a:gd name="connsiteX56" fmla="*/ 1645783 w 2227170"/>
              <a:gd name="connsiteY56" fmla="*/ 4645602 h 6857999"/>
              <a:gd name="connsiteX57" fmla="*/ 1671304 w 2227170"/>
              <a:gd name="connsiteY57" fmla="*/ 4516054 h 6857999"/>
              <a:gd name="connsiteX58" fmla="*/ 1664087 w 2227170"/>
              <a:gd name="connsiteY58" fmla="*/ 4465215 h 6857999"/>
              <a:gd name="connsiteX59" fmla="*/ 1638164 w 2227170"/>
              <a:gd name="connsiteY59" fmla="*/ 4374448 h 6857999"/>
              <a:gd name="connsiteX60" fmla="*/ 1588685 w 2227170"/>
              <a:gd name="connsiteY60" fmla="*/ 4300238 h 6857999"/>
              <a:gd name="connsiteX61" fmla="*/ 1505039 w 2227170"/>
              <a:gd name="connsiteY61" fmla="*/ 4190727 h 6857999"/>
              <a:gd name="connsiteX62" fmla="*/ 1493843 w 2227170"/>
              <a:gd name="connsiteY62" fmla="*/ 4001566 h 6857999"/>
              <a:gd name="connsiteX63" fmla="*/ 1491439 w 2227170"/>
              <a:gd name="connsiteY63" fmla="*/ 3929077 h 6857999"/>
              <a:gd name="connsiteX64" fmla="*/ 1470437 w 2227170"/>
              <a:gd name="connsiteY64" fmla="*/ 3732048 h 6857999"/>
              <a:gd name="connsiteX65" fmla="*/ 1471926 w 2227170"/>
              <a:gd name="connsiteY65" fmla="*/ 3713390 h 6857999"/>
              <a:gd name="connsiteX66" fmla="*/ 1471925 w 2227170"/>
              <a:gd name="connsiteY66" fmla="*/ 3713390 h 6857999"/>
              <a:gd name="connsiteX67" fmla="*/ 1475829 w 2227170"/>
              <a:gd name="connsiteY67" fmla="*/ 3664425 h 6857999"/>
              <a:gd name="connsiteX68" fmla="*/ 1477249 w 2227170"/>
              <a:gd name="connsiteY68" fmla="*/ 3641757 h 6857999"/>
              <a:gd name="connsiteX69" fmla="*/ 1442718 w 2227170"/>
              <a:gd name="connsiteY69" fmla="*/ 3455028 h 6857999"/>
              <a:gd name="connsiteX70" fmla="*/ 1436081 w 2227170"/>
              <a:gd name="connsiteY70" fmla="*/ 3434627 h 6857999"/>
              <a:gd name="connsiteX71" fmla="*/ 0 w 2227170"/>
              <a:gd name="connsiteY71" fmla="*/ 0 h 6857999"/>
              <a:gd name="connsiteX72" fmla="*/ 480313 w 2227170"/>
              <a:gd name="connsiteY72" fmla="*/ 0 h 6857999"/>
              <a:gd name="connsiteX73" fmla="*/ 507191 w 2227170"/>
              <a:gd name="connsiteY73" fmla="*/ 126805 h 6857999"/>
              <a:gd name="connsiteX74" fmla="*/ 517515 w 2227170"/>
              <a:gd name="connsiteY74" fmla="*/ 185431 h 6857999"/>
              <a:gd name="connsiteX75" fmla="*/ 602322 w 2227170"/>
              <a:gd name="connsiteY75" fmla="*/ 432867 h 6857999"/>
              <a:gd name="connsiteX76" fmla="*/ 717957 w 2227170"/>
              <a:gd name="connsiteY76" fmla="*/ 662316 h 6857999"/>
              <a:gd name="connsiteX77" fmla="*/ 868507 w 2227170"/>
              <a:gd name="connsiteY77" fmla="*/ 840047 h 6857999"/>
              <a:gd name="connsiteX78" fmla="*/ 903438 w 2227170"/>
              <a:gd name="connsiteY78" fmla="*/ 888795 h 6857999"/>
              <a:gd name="connsiteX79" fmla="*/ 938295 w 2227170"/>
              <a:gd name="connsiteY79" fmla="*/ 1013493 h 6857999"/>
              <a:gd name="connsiteX80" fmla="*/ 962274 w 2227170"/>
              <a:gd name="connsiteY80" fmla="*/ 1122775 h 6857999"/>
              <a:gd name="connsiteX81" fmla="*/ 994395 w 2227170"/>
              <a:gd name="connsiteY81" fmla="*/ 1204073 h 6857999"/>
              <a:gd name="connsiteX82" fmla="*/ 1024698 w 2227170"/>
              <a:gd name="connsiteY82" fmla="*/ 1273134 h 6857999"/>
              <a:gd name="connsiteX83" fmla="*/ 1105920 w 2227170"/>
              <a:gd name="connsiteY83" fmla="*/ 1431309 h 6857999"/>
              <a:gd name="connsiteX84" fmla="*/ 1169137 w 2227170"/>
              <a:gd name="connsiteY84" fmla="*/ 1602741 h 6857999"/>
              <a:gd name="connsiteX85" fmla="*/ 1256045 w 2227170"/>
              <a:gd name="connsiteY85" fmla="*/ 1745656 h 6857999"/>
              <a:gd name="connsiteX86" fmla="*/ 1305410 w 2227170"/>
              <a:gd name="connsiteY86" fmla="*/ 1806507 h 6857999"/>
              <a:gd name="connsiteX87" fmla="*/ 1328595 w 2227170"/>
              <a:gd name="connsiteY87" fmla="*/ 1923029 h 6857999"/>
              <a:gd name="connsiteX88" fmla="*/ 1372362 w 2227170"/>
              <a:gd name="connsiteY88" fmla="*/ 2051976 h 6857999"/>
              <a:gd name="connsiteX89" fmla="*/ 1420614 w 2227170"/>
              <a:gd name="connsiteY89" fmla="*/ 2145889 h 6857999"/>
              <a:gd name="connsiteX90" fmla="*/ 1451666 w 2227170"/>
              <a:gd name="connsiteY90" fmla="*/ 2217503 h 6857999"/>
              <a:gd name="connsiteX91" fmla="*/ 1479100 w 2227170"/>
              <a:gd name="connsiteY91" fmla="*/ 2316384 h 6857999"/>
              <a:gd name="connsiteX92" fmla="*/ 1519073 w 2227170"/>
              <a:gd name="connsiteY92" fmla="*/ 2417297 h 6857999"/>
              <a:gd name="connsiteX93" fmla="*/ 1545426 w 2227170"/>
              <a:gd name="connsiteY93" fmla="*/ 2467287 h 6857999"/>
              <a:gd name="connsiteX94" fmla="*/ 1587486 w 2227170"/>
              <a:gd name="connsiteY94" fmla="*/ 2562780 h 6857999"/>
              <a:gd name="connsiteX95" fmla="*/ 1625487 w 2227170"/>
              <a:gd name="connsiteY95" fmla="*/ 2660424 h 6857999"/>
              <a:gd name="connsiteX96" fmla="*/ 1659666 w 2227170"/>
              <a:gd name="connsiteY96" fmla="*/ 2838661 h 6857999"/>
              <a:gd name="connsiteX97" fmla="*/ 1723303 w 2227170"/>
              <a:gd name="connsiteY97" fmla="*/ 3005526 h 6857999"/>
              <a:gd name="connsiteX98" fmla="*/ 1768467 w 2227170"/>
              <a:gd name="connsiteY98" fmla="*/ 3137119 h 6857999"/>
              <a:gd name="connsiteX99" fmla="*/ 1799379 w 2227170"/>
              <a:gd name="connsiteY99" fmla="*/ 3214434 h 6857999"/>
              <a:gd name="connsiteX100" fmla="*/ 1872393 w 2227170"/>
              <a:gd name="connsiteY100" fmla="*/ 3358657 h 6857999"/>
              <a:gd name="connsiteX101" fmla="*/ 1903898 w 2227170"/>
              <a:gd name="connsiteY101" fmla="*/ 3459898 h 6857999"/>
              <a:gd name="connsiteX102" fmla="*/ 1891868 w 2227170"/>
              <a:gd name="connsiteY102" fmla="*/ 3461356 h 6857999"/>
              <a:gd name="connsiteX103" fmla="*/ 1714447 w 2227170"/>
              <a:gd name="connsiteY103" fmla="*/ 3473344 h 6857999"/>
              <a:gd name="connsiteX104" fmla="*/ 1689927 w 2227170"/>
              <a:gd name="connsiteY104" fmla="*/ 3476520 h 6857999"/>
              <a:gd name="connsiteX105" fmla="*/ 1512523 w 2227170"/>
              <a:gd name="connsiteY105" fmla="*/ 3453342 h 6857999"/>
              <a:gd name="connsiteX106" fmla="*/ 1463356 w 2227170"/>
              <a:gd name="connsiteY106" fmla="*/ 3435415 h 6857999"/>
              <a:gd name="connsiteX107" fmla="*/ 1435748 w 2227170"/>
              <a:gd name="connsiteY107" fmla="*/ 3430627 h 6857999"/>
              <a:gd name="connsiteX108" fmla="*/ 1434021 w 2227170"/>
              <a:gd name="connsiteY108" fmla="*/ 3409971 h 6857999"/>
              <a:gd name="connsiteX109" fmla="*/ 1403697 w 2227170"/>
              <a:gd name="connsiteY109" fmla="*/ 3352066 h 6857999"/>
              <a:gd name="connsiteX110" fmla="*/ 1304079 w 2227170"/>
              <a:gd name="connsiteY110" fmla="*/ 3288499 h 6857999"/>
              <a:gd name="connsiteX111" fmla="*/ 1263513 w 2227170"/>
              <a:gd name="connsiteY111" fmla="*/ 3224801 h 6857999"/>
              <a:gd name="connsiteX112" fmla="*/ 1239849 w 2227170"/>
              <a:gd name="connsiteY112" fmla="*/ 3179271 h 6857999"/>
              <a:gd name="connsiteX113" fmla="*/ 1200295 w 2227170"/>
              <a:gd name="connsiteY113" fmla="*/ 3136681 h 6857999"/>
              <a:gd name="connsiteX114" fmla="*/ 1098516 w 2227170"/>
              <a:gd name="connsiteY114" fmla="*/ 3085335 h 6857999"/>
              <a:gd name="connsiteX115" fmla="*/ 1011619 w 2227170"/>
              <a:gd name="connsiteY115" fmla="*/ 3016205 h 6857999"/>
              <a:gd name="connsiteX116" fmla="*/ 973275 w 2227170"/>
              <a:gd name="connsiteY116" fmla="*/ 2908439 h 6857999"/>
              <a:gd name="connsiteX117" fmla="*/ 954491 w 2227170"/>
              <a:gd name="connsiteY117" fmla="*/ 2842361 h 6857999"/>
              <a:gd name="connsiteX118" fmla="*/ 1016911 w 2227170"/>
              <a:gd name="connsiteY118" fmla="*/ 2599848 h 6857999"/>
              <a:gd name="connsiteX119" fmla="*/ 1067676 w 2227170"/>
              <a:gd name="connsiteY119" fmla="*/ 2435466 h 6857999"/>
              <a:gd name="connsiteX120" fmla="*/ 1065045 w 2227170"/>
              <a:gd name="connsiteY120" fmla="*/ 2378738 h 6857999"/>
              <a:gd name="connsiteX121" fmla="*/ 998558 w 2227170"/>
              <a:gd name="connsiteY121" fmla="*/ 2210113 h 6857999"/>
              <a:gd name="connsiteX122" fmla="*/ 980810 w 2227170"/>
              <a:gd name="connsiteY122" fmla="*/ 2050248 h 6857999"/>
              <a:gd name="connsiteX123" fmla="*/ 985875 w 2227170"/>
              <a:gd name="connsiteY123" fmla="*/ 1932531 h 6857999"/>
              <a:gd name="connsiteX124" fmla="*/ 991251 w 2227170"/>
              <a:gd name="connsiteY124" fmla="*/ 1831462 h 6857999"/>
              <a:gd name="connsiteX125" fmla="*/ 983833 w 2227170"/>
              <a:gd name="connsiteY125" fmla="*/ 1708173 h 6857999"/>
              <a:gd name="connsiteX126" fmla="*/ 966921 w 2227170"/>
              <a:gd name="connsiteY126" fmla="*/ 1636638 h 6857999"/>
              <a:gd name="connsiteX127" fmla="*/ 944156 w 2227170"/>
              <a:gd name="connsiteY127" fmla="*/ 1523444 h 6857999"/>
              <a:gd name="connsiteX128" fmla="*/ 910490 w 2227170"/>
              <a:gd name="connsiteY128" fmla="*/ 1405991 h 6857999"/>
              <a:gd name="connsiteX129" fmla="*/ 853488 w 2227170"/>
              <a:gd name="connsiteY129" fmla="*/ 1311394 h 6857999"/>
              <a:gd name="connsiteX130" fmla="*/ 801804 w 2227170"/>
              <a:gd name="connsiteY130" fmla="*/ 1257566 h 6857999"/>
              <a:gd name="connsiteX131" fmla="*/ 737368 w 2227170"/>
              <a:gd name="connsiteY131" fmla="*/ 1112096 h 6857999"/>
              <a:gd name="connsiteX132" fmla="*/ 597412 w 2227170"/>
              <a:gd name="connsiteY132" fmla="*/ 969072 h 6857999"/>
              <a:gd name="connsiteX133" fmla="*/ 542819 w 2227170"/>
              <a:gd name="connsiteY133" fmla="*/ 884069 h 6857999"/>
              <a:gd name="connsiteX134" fmla="*/ 530439 w 2227170"/>
              <a:gd name="connsiteY134" fmla="*/ 838495 h 6857999"/>
              <a:gd name="connsiteX135" fmla="*/ 495418 w 2227170"/>
              <a:gd name="connsiteY135" fmla="*/ 758969 h 6857999"/>
              <a:gd name="connsiteX136" fmla="*/ 467896 w 2227170"/>
              <a:gd name="connsiteY136" fmla="*/ 710990 h 6857999"/>
              <a:gd name="connsiteX137" fmla="*/ 360952 w 2227170"/>
              <a:gd name="connsiteY137" fmla="*/ 575332 h 6857999"/>
              <a:gd name="connsiteX138" fmla="*/ 329420 w 2227170"/>
              <a:gd name="connsiteY138" fmla="*/ 533869 h 6857999"/>
              <a:gd name="connsiteX139" fmla="*/ 277101 w 2227170"/>
              <a:gd name="connsiteY139" fmla="*/ 450003 h 6857999"/>
              <a:gd name="connsiteX140" fmla="*/ 262642 w 2227170"/>
              <a:gd name="connsiteY140" fmla="*/ 414480 h 6857999"/>
              <a:gd name="connsiteX141" fmla="*/ 219625 w 2227170"/>
              <a:gd name="connsiteY141" fmla="*/ 349349 h 6857999"/>
              <a:gd name="connsiteX142" fmla="*/ 104836 w 2227170"/>
              <a:gd name="connsiteY142" fmla="*/ 192439 h 6857999"/>
              <a:gd name="connsiteX143" fmla="*/ 37941 w 2227170"/>
              <a:gd name="connsiteY143" fmla="*/ 122586 h 6857999"/>
              <a:gd name="connsiteX144" fmla="*/ 16247 w 2227170"/>
              <a:gd name="connsiteY144" fmla="*/ 6147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227170" h="6857999">
                <a:moveTo>
                  <a:pt x="1435747" y="3430628"/>
                </a:moveTo>
                <a:lnTo>
                  <a:pt x="1463355" y="3435416"/>
                </a:lnTo>
                <a:cubicBezTo>
                  <a:pt x="1480184" y="3439826"/>
                  <a:pt x="1496566" y="3445726"/>
                  <a:pt x="1512522" y="3453342"/>
                </a:cubicBezTo>
                <a:cubicBezTo>
                  <a:pt x="1561201" y="3476708"/>
                  <a:pt x="1623580" y="3483625"/>
                  <a:pt x="1689926" y="3476521"/>
                </a:cubicBezTo>
                <a:cubicBezTo>
                  <a:pt x="1698220" y="3475588"/>
                  <a:pt x="1708677" y="3471849"/>
                  <a:pt x="1714445" y="3473345"/>
                </a:cubicBezTo>
                <a:cubicBezTo>
                  <a:pt x="1779620" y="3489747"/>
                  <a:pt x="1834653" y="3472188"/>
                  <a:pt x="1891867" y="3461357"/>
                </a:cubicBezTo>
                <a:lnTo>
                  <a:pt x="1903897" y="3459899"/>
                </a:lnTo>
                <a:lnTo>
                  <a:pt x="1939997" y="3575905"/>
                </a:lnTo>
                <a:cubicBezTo>
                  <a:pt x="1946484" y="3597372"/>
                  <a:pt x="1953252" y="3618812"/>
                  <a:pt x="1959353" y="3640463"/>
                </a:cubicBezTo>
                <a:lnTo>
                  <a:pt x="1972749" y="3697872"/>
                </a:lnTo>
                <a:lnTo>
                  <a:pt x="1974716" y="3706299"/>
                </a:lnTo>
                <a:cubicBezTo>
                  <a:pt x="1990622" y="3797563"/>
                  <a:pt x="2002102" y="3890387"/>
                  <a:pt x="2015942" y="3982180"/>
                </a:cubicBezTo>
                <a:cubicBezTo>
                  <a:pt x="2020339" y="4012204"/>
                  <a:pt x="2028650" y="4041142"/>
                  <a:pt x="2031892" y="4071548"/>
                </a:cubicBezTo>
                <a:cubicBezTo>
                  <a:pt x="2035443" y="4104448"/>
                  <a:pt x="2033020" y="4138953"/>
                  <a:pt x="2036571" y="4171852"/>
                </a:cubicBezTo>
                <a:cubicBezTo>
                  <a:pt x="2042360" y="4226575"/>
                  <a:pt x="2052059" y="4280215"/>
                  <a:pt x="2058065" y="4334965"/>
                </a:cubicBezTo>
                <a:cubicBezTo>
                  <a:pt x="2069516" y="4440581"/>
                  <a:pt x="2079848" y="4546311"/>
                  <a:pt x="2089962" y="4652006"/>
                </a:cubicBezTo>
                <a:cubicBezTo>
                  <a:pt x="2092086" y="4674630"/>
                  <a:pt x="2089393" y="4698483"/>
                  <a:pt x="2091986" y="4720900"/>
                </a:cubicBezTo>
                <a:cubicBezTo>
                  <a:pt x="2099090" y="4780437"/>
                  <a:pt x="2107526" y="4839889"/>
                  <a:pt x="2116222" y="4899103"/>
                </a:cubicBezTo>
                <a:cubicBezTo>
                  <a:pt x="2121567" y="4934975"/>
                  <a:pt x="2129409" y="4970386"/>
                  <a:pt x="2134280" y="5006463"/>
                </a:cubicBezTo>
                <a:cubicBezTo>
                  <a:pt x="2138181" y="5035327"/>
                  <a:pt x="2140233" y="5064748"/>
                  <a:pt x="2140946" y="5094252"/>
                </a:cubicBezTo>
                <a:cubicBezTo>
                  <a:pt x="2141573" y="5119660"/>
                  <a:pt x="2137495" y="5145495"/>
                  <a:pt x="2139028" y="5170758"/>
                </a:cubicBezTo>
                <a:cubicBezTo>
                  <a:pt x="2143115" y="5239128"/>
                  <a:pt x="2149053" y="5306937"/>
                  <a:pt x="2154083" y="5374894"/>
                </a:cubicBezTo>
                <a:cubicBezTo>
                  <a:pt x="2156003" y="5402116"/>
                  <a:pt x="2156328" y="5429662"/>
                  <a:pt x="2159878" y="5456299"/>
                </a:cubicBezTo>
                <a:cubicBezTo>
                  <a:pt x="2169087" y="5527565"/>
                  <a:pt x="2181047" y="5598128"/>
                  <a:pt x="2189136" y="5669510"/>
                </a:cubicBezTo>
                <a:cubicBezTo>
                  <a:pt x="2195841" y="5728715"/>
                  <a:pt x="2198200" y="5788945"/>
                  <a:pt x="2203058" y="5848712"/>
                </a:cubicBezTo>
                <a:cubicBezTo>
                  <a:pt x="2205241" y="5874065"/>
                  <a:pt x="2209957" y="5898688"/>
                  <a:pt x="2211270" y="5923918"/>
                </a:cubicBezTo>
                <a:cubicBezTo>
                  <a:pt x="2214375" y="5980441"/>
                  <a:pt x="2215629" y="6037520"/>
                  <a:pt x="2218696" y="6094309"/>
                </a:cubicBezTo>
                <a:cubicBezTo>
                  <a:pt x="2220549" y="6126699"/>
                  <a:pt x="2227542" y="6158719"/>
                  <a:pt x="2227155" y="6191335"/>
                </a:cubicBezTo>
                <a:cubicBezTo>
                  <a:pt x="2226207" y="6268795"/>
                  <a:pt x="2222365" y="6346394"/>
                  <a:pt x="2219390" y="6424114"/>
                </a:cubicBezTo>
                <a:cubicBezTo>
                  <a:pt x="2216292" y="6504264"/>
                  <a:pt x="2213668" y="6584212"/>
                  <a:pt x="2209703" y="6664246"/>
                </a:cubicBezTo>
                <a:cubicBezTo>
                  <a:pt x="2207306" y="6708013"/>
                  <a:pt x="2201832" y="6751624"/>
                  <a:pt x="2199216" y="6795360"/>
                </a:cubicBezTo>
                <a:lnTo>
                  <a:pt x="2197257" y="6857999"/>
                </a:lnTo>
                <a:lnTo>
                  <a:pt x="2026554" y="6857999"/>
                </a:lnTo>
                <a:lnTo>
                  <a:pt x="2060891" y="6720903"/>
                </a:lnTo>
                <a:cubicBezTo>
                  <a:pt x="2072503" y="6665089"/>
                  <a:pt x="2056350" y="6635319"/>
                  <a:pt x="2012613" y="6617730"/>
                </a:cubicBezTo>
                <a:cubicBezTo>
                  <a:pt x="1988364" y="6607784"/>
                  <a:pt x="1962210" y="6595663"/>
                  <a:pt x="1960297" y="6560549"/>
                </a:cubicBezTo>
                <a:cubicBezTo>
                  <a:pt x="1957307" y="6503223"/>
                  <a:pt x="1960688" y="6444619"/>
                  <a:pt x="1911439" y="6409646"/>
                </a:cubicBezTo>
                <a:cubicBezTo>
                  <a:pt x="1925288" y="6396076"/>
                  <a:pt x="1933540" y="6387707"/>
                  <a:pt x="1941755" y="6379605"/>
                </a:cubicBezTo>
                <a:cubicBezTo>
                  <a:pt x="1964582" y="6357226"/>
                  <a:pt x="1980146" y="6306327"/>
                  <a:pt x="1967169" y="6277544"/>
                </a:cubicBezTo>
                <a:cubicBezTo>
                  <a:pt x="1948370" y="6235151"/>
                  <a:pt x="1957958" y="6200015"/>
                  <a:pt x="1982077" y="6165295"/>
                </a:cubicBezTo>
                <a:cubicBezTo>
                  <a:pt x="2022088" y="6107214"/>
                  <a:pt x="2024735" y="6036528"/>
                  <a:pt x="2021065" y="5971487"/>
                </a:cubicBezTo>
                <a:cubicBezTo>
                  <a:pt x="2018464" y="5922385"/>
                  <a:pt x="2008510" y="5868982"/>
                  <a:pt x="1973662" y="5832226"/>
                </a:cubicBezTo>
                <a:cubicBezTo>
                  <a:pt x="1962477" y="5820581"/>
                  <a:pt x="1959306" y="5797535"/>
                  <a:pt x="1953549" y="5778754"/>
                </a:cubicBezTo>
                <a:cubicBezTo>
                  <a:pt x="1948891" y="5763124"/>
                  <a:pt x="1944782" y="5746757"/>
                  <a:pt x="1942739" y="5729863"/>
                </a:cubicBezTo>
                <a:cubicBezTo>
                  <a:pt x="1940409" y="5711839"/>
                  <a:pt x="1936175" y="5691638"/>
                  <a:pt x="1940531" y="5674826"/>
                </a:cubicBezTo>
                <a:cubicBezTo>
                  <a:pt x="1953455" y="5623827"/>
                  <a:pt x="1948183" y="5581155"/>
                  <a:pt x="1921890" y="5540158"/>
                </a:cubicBezTo>
                <a:cubicBezTo>
                  <a:pt x="1908295" y="5518914"/>
                  <a:pt x="1892512" y="5488106"/>
                  <a:pt x="1895673" y="5464049"/>
                </a:cubicBezTo>
                <a:cubicBezTo>
                  <a:pt x="1903251" y="5405489"/>
                  <a:pt x="1894476" y="5354705"/>
                  <a:pt x="1883229" y="5299486"/>
                </a:cubicBezTo>
                <a:cubicBezTo>
                  <a:pt x="1876073" y="5263904"/>
                  <a:pt x="1873244" y="5224301"/>
                  <a:pt x="1867297" y="5186434"/>
                </a:cubicBezTo>
                <a:cubicBezTo>
                  <a:pt x="1860260" y="5142157"/>
                  <a:pt x="1861988" y="5095296"/>
                  <a:pt x="1829639" y="5064337"/>
                </a:cubicBezTo>
                <a:cubicBezTo>
                  <a:pt x="1826152" y="5060853"/>
                  <a:pt x="1826740" y="5051950"/>
                  <a:pt x="1823656" y="5047159"/>
                </a:cubicBezTo>
                <a:cubicBezTo>
                  <a:pt x="1814298" y="5031960"/>
                  <a:pt x="1806371" y="5012874"/>
                  <a:pt x="1793723" y="5003744"/>
                </a:cubicBezTo>
                <a:cubicBezTo>
                  <a:pt x="1756761" y="4977307"/>
                  <a:pt x="1717858" y="4955228"/>
                  <a:pt x="1679944" y="4930834"/>
                </a:cubicBezTo>
                <a:cubicBezTo>
                  <a:pt x="1671835" y="4925607"/>
                  <a:pt x="1661303" y="4920315"/>
                  <a:pt x="1657480" y="4911337"/>
                </a:cubicBezTo>
                <a:cubicBezTo>
                  <a:pt x="1635585" y="4859522"/>
                  <a:pt x="1614886" y="4807057"/>
                  <a:pt x="1594697" y="4754123"/>
                </a:cubicBezTo>
                <a:cubicBezTo>
                  <a:pt x="1586633" y="4732840"/>
                  <a:pt x="1595035" y="4717144"/>
                  <a:pt x="1610087" y="4701292"/>
                </a:cubicBezTo>
                <a:cubicBezTo>
                  <a:pt x="1624417" y="4685883"/>
                  <a:pt x="1639744" y="4666529"/>
                  <a:pt x="1645783" y="4645602"/>
                </a:cubicBezTo>
                <a:cubicBezTo>
                  <a:pt x="1657646" y="4603705"/>
                  <a:pt x="1665182" y="4559572"/>
                  <a:pt x="1671304" y="4516054"/>
                </a:cubicBezTo>
                <a:cubicBezTo>
                  <a:pt x="1673597" y="4499770"/>
                  <a:pt x="1668234" y="4481320"/>
                  <a:pt x="1664087" y="4465215"/>
                </a:cubicBezTo>
                <a:cubicBezTo>
                  <a:pt x="1656218" y="4434707"/>
                  <a:pt x="1643929" y="4405752"/>
                  <a:pt x="1638164" y="4374448"/>
                </a:cubicBezTo>
                <a:cubicBezTo>
                  <a:pt x="1631557" y="4338122"/>
                  <a:pt x="1616055" y="4314707"/>
                  <a:pt x="1588685" y="4300238"/>
                </a:cubicBezTo>
                <a:cubicBezTo>
                  <a:pt x="1547937" y="4278712"/>
                  <a:pt x="1523199" y="4237659"/>
                  <a:pt x="1505039" y="4190727"/>
                </a:cubicBezTo>
                <a:cubicBezTo>
                  <a:pt x="1481808" y="4131100"/>
                  <a:pt x="1492604" y="4065370"/>
                  <a:pt x="1493843" y="4001566"/>
                </a:cubicBezTo>
                <a:cubicBezTo>
                  <a:pt x="1494406" y="3977140"/>
                  <a:pt x="1495513" y="3951977"/>
                  <a:pt x="1491439" y="3929077"/>
                </a:cubicBezTo>
                <a:cubicBezTo>
                  <a:pt x="1480036" y="3863970"/>
                  <a:pt x="1469366" y="3798964"/>
                  <a:pt x="1470437" y="3732048"/>
                </a:cubicBezTo>
                <a:lnTo>
                  <a:pt x="1471926" y="3713390"/>
                </a:lnTo>
                <a:lnTo>
                  <a:pt x="1471925" y="3713390"/>
                </a:lnTo>
                <a:lnTo>
                  <a:pt x="1475829" y="3664425"/>
                </a:lnTo>
                <a:cubicBezTo>
                  <a:pt x="1476881" y="3656951"/>
                  <a:pt x="1477283" y="3649381"/>
                  <a:pt x="1477249" y="3641757"/>
                </a:cubicBezTo>
                <a:cubicBezTo>
                  <a:pt x="1477488" y="3575629"/>
                  <a:pt x="1483447" y="3508130"/>
                  <a:pt x="1442718" y="3455028"/>
                </a:cubicBezTo>
                <a:cubicBezTo>
                  <a:pt x="1438983" y="3450146"/>
                  <a:pt x="1437151" y="3442741"/>
                  <a:pt x="1436081" y="3434627"/>
                </a:cubicBezTo>
                <a:close/>
                <a:moveTo>
                  <a:pt x="0" y="0"/>
                </a:moveTo>
                <a:lnTo>
                  <a:pt x="480313" y="0"/>
                </a:lnTo>
                <a:lnTo>
                  <a:pt x="507191" y="126805"/>
                </a:lnTo>
                <a:cubicBezTo>
                  <a:pt x="510850" y="146378"/>
                  <a:pt x="511427" y="167424"/>
                  <a:pt x="517515" y="185431"/>
                </a:cubicBezTo>
                <a:cubicBezTo>
                  <a:pt x="545215" y="268285"/>
                  <a:pt x="576289" y="349161"/>
                  <a:pt x="602322" y="432867"/>
                </a:cubicBezTo>
                <a:cubicBezTo>
                  <a:pt x="629316" y="519159"/>
                  <a:pt x="664449" y="597886"/>
                  <a:pt x="717957" y="662316"/>
                </a:cubicBezTo>
                <a:cubicBezTo>
                  <a:pt x="767691" y="722133"/>
                  <a:pt x="818517" y="780468"/>
                  <a:pt x="868507" y="840047"/>
                </a:cubicBezTo>
                <a:cubicBezTo>
                  <a:pt x="881192" y="855172"/>
                  <a:pt x="896631" y="869597"/>
                  <a:pt x="903438" y="888795"/>
                </a:cubicBezTo>
                <a:cubicBezTo>
                  <a:pt x="917728" y="928650"/>
                  <a:pt x="927846" y="971457"/>
                  <a:pt x="938295" y="1013493"/>
                </a:cubicBezTo>
                <a:cubicBezTo>
                  <a:pt x="947146" y="1049587"/>
                  <a:pt x="952227" y="1087329"/>
                  <a:pt x="962274" y="1122775"/>
                </a:cubicBezTo>
                <a:cubicBezTo>
                  <a:pt x="970228" y="1151120"/>
                  <a:pt x="983145" y="1177171"/>
                  <a:pt x="994395" y="1204073"/>
                </a:cubicBezTo>
                <a:cubicBezTo>
                  <a:pt x="1004144" y="1227496"/>
                  <a:pt x="1011858" y="1252812"/>
                  <a:pt x="1024698" y="1273134"/>
                </a:cubicBezTo>
                <a:cubicBezTo>
                  <a:pt x="1055755" y="1322698"/>
                  <a:pt x="1086123" y="1372439"/>
                  <a:pt x="1105920" y="1431309"/>
                </a:cubicBezTo>
                <a:cubicBezTo>
                  <a:pt x="1125612" y="1489349"/>
                  <a:pt x="1148972" y="1544909"/>
                  <a:pt x="1169137" y="1602741"/>
                </a:cubicBezTo>
                <a:cubicBezTo>
                  <a:pt x="1188802" y="1659416"/>
                  <a:pt x="1211781" y="1711385"/>
                  <a:pt x="1256045" y="1745656"/>
                </a:cubicBezTo>
                <a:cubicBezTo>
                  <a:pt x="1275564" y="1760924"/>
                  <a:pt x="1296322" y="1781541"/>
                  <a:pt x="1305410" y="1806507"/>
                </a:cubicBezTo>
                <a:cubicBezTo>
                  <a:pt x="1318315" y="1842083"/>
                  <a:pt x="1318707" y="1884882"/>
                  <a:pt x="1328595" y="1923029"/>
                </a:cubicBezTo>
                <a:cubicBezTo>
                  <a:pt x="1340183" y="1967950"/>
                  <a:pt x="1348451" y="2019205"/>
                  <a:pt x="1372362" y="2051976"/>
                </a:cubicBezTo>
                <a:cubicBezTo>
                  <a:pt x="1393690" y="2081114"/>
                  <a:pt x="1409558" y="2109756"/>
                  <a:pt x="1420614" y="2145889"/>
                </a:cubicBezTo>
                <a:cubicBezTo>
                  <a:pt x="1428329" y="2171204"/>
                  <a:pt x="1446013" y="2191660"/>
                  <a:pt x="1451666" y="2217503"/>
                </a:cubicBezTo>
                <a:cubicBezTo>
                  <a:pt x="1459262" y="2251515"/>
                  <a:pt x="1464220" y="2285429"/>
                  <a:pt x="1479100" y="2316384"/>
                </a:cubicBezTo>
                <a:cubicBezTo>
                  <a:pt x="1494480" y="2348495"/>
                  <a:pt x="1505180" y="2384032"/>
                  <a:pt x="1519073" y="2417297"/>
                </a:cubicBezTo>
                <a:cubicBezTo>
                  <a:pt x="1526537" y="2434955"/>
                  <a:pt x="1537451" y="2450104"/>
                  <a:pt x="1545426" y="2467287"/>
                </a:cubicBezTo>
                <a:cubicBezTo>
                  <a:pt x="1560015" y="2498743"/>
                  <a:pt x="1574095" y="2530674"/>
                  <a:pt x="1587486" y="2562780"/>
                </a:cubicBezTo>
                <a:cubicBezTo>
                  <a:pt x="1600880" y="2594883"/>
                  <a:pt x="1617279" y="2626052"/>
                  <a:pt x="1625487" y="2660424"/>
                </a:cubicBezTo>
                <a:cubicBezTo>
                  <a:pt x="1639356" y="2719002"/>
                  <a:pt x="1643839" y="2781437"/>
                  <a:pt x="1659666" y="2838661"/>
                </a:cubicBezTo>
                <a:cubicBezTo>
                  <a:pt x="1675816" y="2896745"/>
                  <a:pt x="1698487" y="2952480"/>
                  <a:pt x="1723303" y="3005526"/>
                </a:cubicBezTo>
                <a:cubicBezTo>
                  <a:pt x="1742828" y="3047477"/>
                  <a:pt x="1762476" y="3086994"/>
                  <a:pt x="1768467" y="3137119"/>
                </a:cubicBezTo>
                <a:cubicBezTo>
                  <a:pt x="1771830" y="3165089"/>
                  <a:pt x="1783459" y="3195584"/>
                  <a:pt x="1799379" y="3214434"/>
                </a:cubicBezTo>
                <a:cubicBezTo>
                  <a:pt x="1834097" y="3255256"/>
                  <a:pt x="1855719" y="3304309"/>
                  <a:pt x="1872393" y="3358657"/>
                </a:cubicBezTo>
                <a:lnTo>
                  <a:pt x="1903898" y="3459898"/>
                </a:lnTo>
                <a:lnTo>
                  <a:pt x="1891868" y="3461356"/>
                </a:lnTo>
                <a:cubicBezTo>
                  <a:pt x="1834654" y="3472187"/>
                  <a:pt x="1779621" y="3489747"/>
                  <a:pt x="1714447" y="3473344"/>
                </a:cubicBezTo>
                <a:cubicBezTo>
                  <a:pt x="1708678" y="3471848"/>
                  <a:pt x="1698221" y="3475587"/>
                  <a:pt x="1689927" y="3476520"/>
                </a:cubicBezTo>
                <a:cubicBezTo>
                  <a:pt x="1623581" y="3483624"/>
                  <a:pt x="1561203" y="3476707"/>
                  <a:pt x="1512523" y="3453342"/>
                </a:cubicBezTo>
                <a:cubicBezTo>
                  <a:pt x="1496568" y="3445724"/>
                  <a:pt x="1480185" y="3439824"/>
                  <a:pt x="1463356" y="3435415"/>
                </a:cubicBezTo>
                <a:lnTo>
                  <a:pt x="1435748" y="3430627"/>
                </a:lnTo>
                <a:lnTo>
                  <a:pt x="1434021" y="3409971"/>
                </a:lnTo>
                <a:cubicBezTo>
                  <a:pt x="1432029" y="3383279"/>
                  <a:pt x="1422980" y="3364307"/>
                  <a:pt x="1403697" y="3352066"/>
                </a:cubicBezTo>
                <a:cubicBezTo>
                  <a:pt x="1370357" y="3331312"/>
                  <a:pt x="1338080" y="3307714"/>
                  <a:pt x="1304079" y="3288499"/>
                </a:cubicBezTo>
                <a:cubicBezTo>
                  <a:pt x="1280753" y="3275143"/>
                  <a:pt x="1269685" y="3254802"/>
                  <a:pt x="1263513" y="3224801"/>
                </a:cubicBezTo>
                <a:cubicBezTo>
                  <a:pt x="1260131" y="3207989"/>
                  <a:pt x="1249727" y="3192368"/>
                  <a:pt x="1239849" y="3179271"/>
                </a:cubicBezTo>
                <a:cubicBezTo>
                  <a:pt x="1227926" y="3163435"/>
                  <a:pt x="1210513" y="3153636"/>
                  <a:pt x="1200295" y="3136681"/>
                </a:cubicBezTo>
                <a:cubicBezTo>
                  <a:pt x="1174729" y="3095239"/>
                  <a:pt x="1142304" y="3078970"/>
                  <a:pt x="1098516" y="3085335"/>
                </a:cubicBezTo>
                <a:cubicBezTo>
                  <a:pt x="1059686" y="3091033"/>
                  <a:pt x="1013874" y="3055184"/>
                  <a:pt x="1011619" y="3016205"/>
                </a:cubicBezTo>
                <a:cubicBezTo>
                  <a:pt x="1009059" y="2973099"/>
                  <a:pt x="992305" y="2941338"/>
                  <a:pt x="973275" y="2908439"/>
                </a:cubicBezTo>
                <a:cubicBezTo>
                  <a:pt x="962595" y="2890058"/>
                  <a:pt x="954588" y="2865245"/>
                  <a:pt x="954491" y="2842361"/>
                </a:cubicBezTo>
                <a:cubicBezTo>
                  <a:pt x="953900" y="2755427"/>
                  <a:pt x="980596" y="2677232"/>
                  <a:pt x="1016911" y="2599848"/>
                </a:cubicBezTo>
                <a:cubicBezTo>
                  <a:pt x="1040610" y="2549275"/>
                  <a:pt x="1053210" y="2491150"/>
                  <a:pt x="1067676" y="2435466"/>
                </a:cubicBezTo>
                <a:cubicBezTo>
                  <a:pt x="1072106" y="2418119"/>
                  <a:pt x="1070928" y="2395084"/>
                  <a:pt x="1065045" y="2378738"/>
                </a:cubicBezTo>
                <a:cubicBezTo>
                  <a:pt x="1044804" y="2321440"/>
                  <a:pt x="1023660" y="2264284"/>
                  <a:pt x="998558" y="2210113"/>
                </a:cubicBezTo>
                <a:cubicBezTo>
                  <a:pt x="974922" y="2159685"/>
                  <a:pt x="969670" y="2105857"/>
                  <a:pt x="980810" y="2050248"/>
                </a:cubicBezTo>
                <a:cubicBezTo>
                  <a:pt x="988944" y="2009738"/>
                  <a:pt x="988704" y="1972134"/>
                  <a:pt x="985875" y="1932531"/>
                </a:cubicBezTo>
                <a:cubicBezTo>
                  <a:pt x="983445" y="1899517"/>
                  <a:pt x="983632" y="1863605"/>
                  <a:pt x="991251" y="1831462"/>
                </a:cubicBezTo>
                <a:cubicBezTo>
                  <a:pt x="1002010" y="1786419"/>
                  <a:pt x="1001019" y="1747889"/>
                  <a:pt x="983833" y="1708173"/>
                </a:cubicBezTo>
                <a:cubicBezTo>
                  <a:pt x="974650" y="1687006"/>
                  <a:pt x="971894" y="1661024"/>
                  <a:pt x="966921" y="1636638"/>
                </a:cubicBezTo>
                <a:cubicBezTo>
                  <a:pt x="959164" y="1599065"/>
                  <a:pt x="953544" y="1560430"/>
                  <a:pt x="944156" y="1523444"/>
                </a:cubicBezTo>
                <a:cubicBezTo>
                  <a:pt x="934274" y="1483663"/>
                  <a:pt x="918090" y="1446266"/>
                  <a:pt x="910490" y="1405991"/>
                </a:cubicBezTo>
                <a:cubicBezTo>
                  <a:pt x="902221" y="1362626"/>
                  <a:pt x="884511" y="1332909"/>
                  <a:pt x="853488" y="1311394"/>
                </a:cubicBezTo>
                <a:cubicBezTo>
                  <a:pt x="833960" y="1297754"/>
                  <a:pt x="813693" y="1279930"/>
                  <a:pt x="801804" y="1257566"/>
                </a:cubicBezTo>
                <a:cubicBezTo>
                  <a:pt x="777567" y="1211409"/>
                  <a:pt x="761060" y="1158994"/>
                  <a:pt x="737368" y="1112096"/>
                </a:cubicBezTo>
                <a:cubicBezTo>
                  <a:pt x="704192" y="1046171"/>
                  <a:pt x="667774" y="984417"/>
                  <a:pt x="597412" y="969072"/>
                </a:cubicBezTo>
                <a:cubicBezTo>
                  <a:pt x="558582" y="960616"/>
                  <a:pt x="545495" y="932638"/>
                  <a:pt x="542819" y="884069"/>
                </a:cubicBezTo>
                <a:cubicBezTo>
                  <a:pt x="542001" y="867894"/>
                  <a:pt x="539302" y="844641"/>
                  <a:pt x="530439" y="838495"/>
                </a:cubicBezTo>
                <a:cubicBezTo>
                  <a:pt x="504064" y="820083"/>
                  <a:pt x="502635" y="789389"/>
                  <a:pt x="495418" y="758969"/>
                </a:cubicBezTo>
                <a:cubicBezTo>
                  <a:pt x="491137" y="740668"/>
                  <a:pt x="480917" y="717450"/>
                  <a:pt x="467896" y="710990"/>
                </a:cubicBezTo>
                <a:cubicBezTo>
                  <a:pt x="415237" y="684524"/>
                  <a:pt x="389928" y="628690"/>
                  <a:pt x="360952" y="575332"/>
                </a:cubicBezTo>
                <a:cubicBezTo>
                  <a:pt x="352320" y="559688"/>
                  <a:pt x="342318" y="542764"/>
                  <a:pt x="329420" y="533869"/>
                </a:cubicBezTo>
                <a:cubicBezTo>
                  <a:pt x="301564" y="514975"/>
                  <a:pt x="282964" y="490033"/>
                  <a:pt x="277101" y="450003"/>
                </a:cubicBezTo>
                <a:cubicBezTo>
                  <a:pt x="275358" y="437236"/>
                  <a:pt x="268913" y="424892"/>
                  <a:pt x="262642" y="414480"/>
                </a:cubicBezTo>
                <a:cubicBezTo>
                  <a:pt x="248980" y="392138"/>
                  <a:pt x="232048" y="372606"/>
                  <a:pt x="219625" y="349349"/>
                </a:cubicBezTo>
                <a:cubicBezTo>
                  <a:pt x="187497" y="290106"/>
                  <a:pt x="155946" y="231487"/>
                  <a:pt x="104836" y="192439"/>
                </a:cubicBezTo>
                <a:cubicBezTo>
                  <a:pt x="79877" y="173412"/>
                  <a:pt x="52832" y="151907"/>
                  <a:pt x="37941" y="122586"/>
                </a:cubicBezTo>
                <a:cubicBezTo>
                  <a:pt x="28510" y="103971"/>
                  <a:pt x="22002" y="83045"/>
                  <a:pt x="16247" y="61476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DC4312AF-D4F4-4380-AC4C-6CC32AFC1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32037" y="1"/>
            <a:ext cx="1482665" cy="6857998"/>
          </a:xfrm>
          <a:custGeom>
            <a:avLst/>
            <a:gdLst>
              <a:gd name="connsiteX0" fmla="*/ 604365 w 1482665"/>
              <a:gd name="connsiteY0" fmla="*/ 0 h 6857998"/>
              <a:gd name="connsiteX1" fmla="*/ 609263 w 1482665"/>
              <a:gd name="connsiteY1" fmla="*/ 27013 h 6857998"/>
              <a:gd name="connsiteX2" fmla="*/ 626139 w 1482665"/>
              <a:gd name="connsiteY2" fmla="*/ 44217 h 6857998"/>
              <a:gd name="connsiteX3" fmla="*/ 669163 w 1482665"/>
              <a:gd name="connsiteY3" fmla="*/ 94234 h 6857998"/>
              <a:gd name="connsiteX4" fmla="*/ 712570 w 1482665"/>
              <a:gd name="connsiteY4" fmla="*/ 196630 h 6857998"/>
              <a:gd name="connsiteX5" fmla="*/ 713292 w 1482665"/>
              <a:gd name="connsiteY5" fmla="*/ 225451 h 6857998"/>
              <a:gd name="connsiteX6" fmla="*/ 663568 w 1482665"/>
              <a:gd name="connsiteY6" fmla="*/ 303070 h 6857998"/>
              <a:gd name="connsiteX7" fmla="*/ 644217 w 1482665"/>
              <a:gd name="connsiteY7" fmla="*/ 340422 h 6857998"/>
              <a:gd name="connsiteX8" fmla="*/ 611823 w 1482665"/>
              <a:gd name="connsiteY8" fmla="*/ 444389 h 6857998"/>
              <a:gd name="connsiteX9" fmla="*/ 604997 w 1482665"/>
              <a:gd name="connsiteY9" fmla="*/ 453430 h 6857998"/>
              <a:gd name="connsiteX10" fmla="*/ 521643 w 1482665"/>
              <a:gd name="connsiteY10" fmla="*/ 535653 h 6857998"/>
              <a:gd name="connsiteX11" fmla="*/ 507802 w 1482665"/>
              <a:gd name="connsiteY11" fmla="*/ 553752 h 6857998"/>
              <a:gd name="connsiteX12" fmla="*/ 485734 w 1482665"/>
              <a:gd name="connsiteY12" fmla="*/ 576048 h 6857998"/>
              <a:gd name="connsiteX13" fmla="*/ 445182 w 1482665"/>
              <a:gd name="connsiteY13" fmla="*/ 643072 h 6857998"/>
              <a:gd name="connsiteX14" fmla="*/ 437493 w 1482665"/>
              <a:gd name="connsiteY14" fmla="*/ 722208 h 6857998"/>
              <a:gd name="connsiteX15" fmla="*/ 423498 w 1482665"/>
              <a:gd name="connsiteY15" fmla="*/ 818181 h 6857998"/>
              <a:gd name="connsiteX16" fmla="*/ 411910 w 1482665"/>
              <a:gd name="connsiteY16" fmla="*/ 858840 h 6857998"/>
              <a:gd name="connsiteX17" fmla="*/ 392694 w 1482665"/>
              <a:gd name="connsiteY17" fmla="*/ 966766 h 6857998"/>
              <a:gd name="connsiteX18" fmla="*/ 375276 w 1482665"/>
              <a:gd name="connsiteY18" fmla="*/ 1044113 h 6857998"/>
              <a:gd name="connsiteX19" fmla="*/ 370946 w 1482665"/>
              <a:gd name="connsiteY19" fmla="*/ 1153742 h 6857998"/>
              <a:gd name="connsiteX20" fmla="*/ 375180 w 1482665"/>
              <a:gd name="connsiteY20" fmla="*/ 1206343 h 6857998"/>
              <a:gd name="connsiteX21" fmla="*/ 311155 w 1482665"/>
              <a:gd name="connsiteY21" fmla="*/ 1309565 h 6857998"/>
              <a:gd name="connsiteX22" fmla="*/ 270005 w 1482665"/>
              <a:gd name="connsiteY22" fmla="*/ 1390995 h 6857998"/>
              <a:gd name="connsiteX23" fmla="*/ 300742 w 1482665"/>
              <a:gd name="connsiteY23" fmla="*/ 1469872 h 6857998"/>
              <a:gd name="connsiteX24" fmla="*/ 324761 w 1482665"/>
              <a:gd name="connsiteY24" fmla="*/ 1489867 h 6857998"/>
              <a:gd name="connsiteX25" fmla="*/ 357764 w 1482665"/>
              <a:gd name="connsiteY25" fmla="*/ 1620763 h 6857998"/>
              <a:gd name="connsiteX26" fmla="*/ 375859 w 1482665"/>
              <a:gd name="connsiteY26" fmla="*/ 1810408 h 6857998"/>
              <a:gd name="connsiteX27" fmla="*/ 452120 w 1482665"/>
              <a:gd name="connsiteY27" fmla="*/ 2121573 h 6857998"/>
              <a:gd name="connsiteX28" fmla="*/ 479154 w 1482665"/>
              <a:gd name="connsiteY28" fmla="*/ 2174579 h 6857998"/>
              <a:gd name="connsiteX29" fmla="*/ 490307 w 1482665"/>
              <a:gd name="connsiteY29" fmla="*/ 2235921 h 6857998"/>
              <a:gd name="connsiteX30" fmla="*/ 479004 w 1482665"/>
              <a:gd name="connsiteY30" fmla="*/ 2260869 h 6857998"/>
              <a:gd name="connsiteX31" fmla="*/ 468379 w 1482665"/>
              <a:gd name="connsiteY31" fmla="*/ 2366479 h 6857998"/>
              <a:gd name="connsiteX32" fmla="*/ 469801 w 1482665"/>
              <a:gd name="connsiteY32" fmla="*/ 2386246 h 6857998"/>
              <a:gd name="connsiteX33" fmla="*/ 484511 w 1482665"/>
              <a:gd name="connsiteY33" fmla="*/ 2453006 h 6857998"/>
              <a:gd name="connsiteX34" fmla="*/ 495165 w 1482665"/>
              <a:gd name="connsiteY34" fmla="*/ 2515160 h 6857998"/>
              <a:gd name="connsiteX35" fmla="*/ 493463 w 1482665"/>
              <a:gd name="connsiteY35" fmla="*/ 2674477 h 6857998"/>
              <a:gd name="connsiteX36" fmla="*/ 508318 w 1482665"/>
              <a:gd name="connsiteY36" fmla="*/ 2795170 h 6857998"/>
              <a:gd name="connsiteX37" fmla="*/ 509620 w 1482665"/>
              <a:gd name="connsiteY37" fmla="*/ 2851292 h 6857998"/>
              <a:gd name="connsiteX38" fmla="*/ 506806 w 1482665"/>
              <a:gd name="connsiteY38" fmla="*/ 2883305 h 6857998"/>
              <a:gd name="connsiteX39" fmla="*/ 473674 w 1482665"/>
              <a:gd name="connsiteY39" fmla="*/ 2958260 h 6857998"/>
              <a:gd name="connsiteX40" fmla="*/ 468328 w 1482665"/>
              <a:gd name="connsiteY40" fmla="*/ 2998159 h 6857998"/>
              <a:gd name="connsiteX41" fmla="*/ 479836 w 1482665"/>
              <a:gd name="connsiteY41" fmla="*/ 3115713 h 6857998"/>
              <a:gd name="connsiteX42" fmla="*/ 555720 w 1482665"/>
              <a:gd name="connsiteY42" fmla="*/ 3286686 h 6857998"/>
              <a:gd name="connsiteX43" fmla="*/ 565371 w 1482665"/>
              <a:gd name="connsiteY43" fmla="*/ 3304362 h 6857998"/>
              <a:gd name="connsiteX44" fmla="*/ 583436 w 1482665"/>
              <a:gd name="connsiteY44" fmla="*/ 3393195 h 6857998"/>
              <a:gd name="connsiteX45" fmla="*/ 575531 w 1482665"/>
              <a:gd name="connsiteY45" fmla="*/ 3455326 h 6857998"/>
              <a:gd name="connsiteX46" fmla="*/ 554223 w 1482665"/>
              <a:gd name="connsiteY46" fmla="*/ 3496130 h 6857998"/>
              <a:gd name="connsiteX47" fmla="*/ 553961 w 1482665"/>
              <a:gd name="connsiteY47" fmla="*/ 3498197 h 6857998"/>
              <a:gd name="connsiteX48" fmla="*/ 553960 w 1482665"/>
              <a:gd name="connsiteY48" fmla="*/ 3498197 h 6857998"/>
              <a:gd name="connsiteX49" fmla="*/ 551436 w 1482665"/>
              <a:gd name="connsiteY49" fmla="*/ 3518135 h 6857998"/>
              <a:gd name="connsiteX50" fmla="*/ 555218 w 1482665"/>
              <a:gd name="connsiteY50" fmla="*/ 3540779 h 6857998"/>
              <a:gd name="connsiteX51" fmla="*/ 538695 w 1482665"/>
              <a:gd name="connsiteY51" fmla="*/ 3617469 h 6857998"/>
              <a:gd name="connsiteX52" fmla="*/ 517285 w 1482665"/>
              <a:gd name="connsiteY52" fmla="*/ 3674138 h 6857998"/>
              <a:gd name="connsiteX53" fmla="*/ 513668 w 1482665"/>
              <a:gd name="connsiteY53" fmla="*/ 3700065 h 6857998"/>
              <a:gd name="connsiteX54" fmla="*/ 513522 w 1482665"/>
              <a:gd name="connsiteY54" fmla="*/ 3700095 h 6857998"/>
              <a:gd name="connsiteX55" fmla="*/ 513667 w 1482665"/>
              <a:gd name="connsiteY55" fmla="*/ 3700066 h 6857998"/>
              <a:gd name="connsiteX56" fmla="*/ 512906 w 1482665"/>
              <a:gd name="connsiteY56" fmla="*/ 3705519 h 6857998"/>
              <a:gd name="connsiteX57" fmla="*/ 509270 w 1482665"/>
              <a:gd name="connsiteY57" fmla="*/ 3799980 h 6857998"/>
              <a:gd name="connsiteX58" fmla="*/ 507225 w 1482665"/>
              <a:gd name="connsiteY58" fmla="*/ 3813176 h 6857998"/>
              <a:gd name="connsiteX59" fmla="*/ 539280 w 1482665"/>
              <a:gd name="connsiteY59" fmla="*/ 3904366 h 6857998"/>
              <a:gd name="connsiteX60" fmla="*/ 573428 w 1482665"/>
              <a:gd name="connsiteY60" fmla="*/ 4014303 h 6857998"/>
              <a:gd name="connsiteX61" fmla="*/ 568930 w 1482665"/>
              <a:gd name="connsiteY61" fmla="*/ 4055079 h 6857998"/>
              <a:gd name="connsiteX62" fmla="*/ 562365 w 1482665"/>
              <a:gd name="connsiteY62" fmla="*/ 4110965 h 6857998"/>
              <a:gd name="connsiteX63" fmla="*/ 573083 w 1482665"/>
              <a:gd name="connsiteY63" fmla="*/ 4161253 h 6857998"/>
              <a:gd name="connsiteX64" fmla="*/ 576478 w 1482665"/>
              <a:gd name="connsiteY64" fmla="*/ 4192125 h 6857998"/>
              <a:gd name="connsiteX65" fmla="*/ 518425 w 1482665"/>
              <a:gd name="connsiteY65" fmla="*/ 4339756 h 6857998"/>
              <a:gd name="connsiteX66" fmla="*/ 515819 w 1482665"/>
              <a:gd name="connsiteY66" fmla="*/ 4376151 h 6857998"/>
              <a:gd name="connsiteX67" fmla="*/ 508946 w 1482665"/>
              <a:gd name="connsiteY67" fmla="*/ 4397248 h 6857998"/>
              <a:gd name="connsiteX68" fmla="*/ 432100 w 1482665"/>
              <a:gd name="connsiteY68" fmla="*/ 4527661 h 6857998"/>
              <a:gd name="connsiteX69" fmla="*/ 419018 w 1482665"/>
              <a:gd name="connsiteY69" fmla="*/ 4581271 h 6857998"/>
              <a:gd name="connsiteX70" fmla="*/ 427842 w 1482665"/>
              <a:gd name="connsiteY70" fmla="*/ 4638045 h 6857998"/>
              <a:gd name="connsiteX71" fmla="*/ 437307 w 1482665"/>
              <a:gd name="connsiteY71" fmla="*/ 4670468 h 6857998"/>
              <a:gd name="connsiteX72" fmla="*/ 500763 w 1482665"/>
              <a:gd name="connsiteY72" fmla="*/ 4747310 h 6857998"/>
              <a:gd name="connsiteX73" fmla="*/ 503130 w 1482665"/>
              <a:gd name="connsiteY73" fmla="*/ 4794154 h 6857998"/>
              <a:gd name="connsiteX74" fmla="*/ 471276 w 1482665"/>
              <a:gd name="connsiteY74" fmla="*/ 4870525 h 6857998"/>
              <a:gd name="connsiteX75" fmla="*/ 466095 w 1482665"/>
              <a:gd name="connsiteY75" fmla="*/ 5004333 h 6857998"/>
              <a:gd name="connsiteX76" fmla="*/ 526112 w 1482665"/>
              <a:gd name="connsiteY76" fmla="*/ 5066571 h 6857998"/>
              <a:gd name="connsiteX77" fmla="*/ 581076 w 1482665"/>
              <a:gd name="connsiteY77" fmla="*/ 5096554 h 6857998"/>
              <a:gd name="connsiteX78" fmla="*/ 650387 w 1482665"/>
              <a:gd name="connsiteY78" fmla="*/ 5191419 h 6857998"/>
              <a:gd name="connsiteX79" fmla="*/ 630186 w 1482665"/>
              <a:gd name="connsiteY79" fmla="*/ 5217371 h 6857998"/>
              <a:gd name="connsiteX80" fmla="*/ 627425 w 1482665"/>
              <a:gd name="connsiteY80" fmla="*/ 5291847 h 6857998"/>
              <a:gd name="connsiteX81" fmla="*/ 635466 w 1482665"/>
              <a:gd name="connsiteY81" fmla="*/ 5371456 h 6857998"/>
              <a:gd name="connsiteX82" fmla="*/ 638101 w 1482665"/>
              <a:gd name="connsiteY82" fmla="*/ 5511248 h 6857998"/>
              <a:gd name="connsiteX83" fmla="*/ 704029 w 1482665"/>
              <a:gd name="connsiteY83" fmla="*/ 5598387 h 6857998"/>
              <a:gd name="connsiteX84" fmla="*/ 730967 w 1482665"/>
              <a:gd name="connsiteY84" fmla="*/ 5631508 h 6857998"/>
              <a:gd name="connsiteX85" fmla="*/ 749162 w 1482665"/>
              <a:gd name="connsiteY85" fmla="*/ 5663130 h 6857998"/>
              <a:gd name="connsiteX86" fmla="*/ 761184 w 1482665"/>
              <a:gd name="connsiteY86" fmla="*/ 5700484 h 6857998"/>
              <a:gd name="connsiteX87" fmla="*/ 801844 w 1482665"/>
              <a:gd name="connsiteY87" fmla="*/ 5789549 h 6857998"/>
              <a:gd name="connsiteX88" fmla="*/ 838139 w 1482665"/>
              <a:gd name="connsiteY88" fmla="*/ 5837118 h 6857998"/>
              <a:gd name="connsiteX89" fmla="*/ 879049 w 1482665"/>
              <a:gd name="connsiteY89" fmla="*/ 5947777 h 6857998"/>
              <a:gd name="connsiteX90" fmla="*/ 913424 w 1482665"/>
              <a:gd name="connsiteY90" fmla="*/ 6022496 h 6857998"/>
              <a:gd name="connsiteX91" fmla="*/ 967911 w 1482665"/>
              <a:gd name="connsiteY91" fmla="*/ 6099584 h 6857998"/>
              <a:gd name="connsiteX92" fmla="*/ 976160 w 1482665"/>
              <a:gd name="connsiteY92" fmla="*/ 6110307 h 6857998"/>
              <a:gd name="connsiteX93" fmla="*/ 1009580 w 1482665"/>
              <a:gd name="connsiteY93" fmla="*/ 6134800 h 6857998"/>
              <a:gd name="connsiteX94" fmla="*/ 1119632 w 1482665"/>
              <a:gd name="connsiteY94" fmla="*/ 6164726 h 6857998"/>
              <a:gd name="connsiteX95" fmla="*/ 1142302 w 1482665"/>
              <a:gd name="connsiteY95" fmla="*/ 6174132 h 6857998"/>
              <a:gd name="connsiteX96" fmla="*/ 1224601 w 1482665"/>
              <a:gd name="connsiteY96" fmla="*/ 6270869 h 6857998"/>
              <a:gd name="connsiteX97" fmla="*/ 1221274 w 1482665"/>
              <a:gd name="connsiteY97" fmla="*/ 6309817 h 6857998"/>
              <a:gd name="connsiteX98" fmla="*/ 1201234 w 1482665"/>
              <a:gd name="connsiteY98" fmla="*/ 6354305 h 6857998"/>
              <a:gd name="connsiteX99" fmla="*/ 1203453 w 1482665"/>
              <a:gd name="connsiteY99" fmla="*/ 6447651 h 6857998"/>
              <a:gd name="connsiteX100" fmla="*/ 1218957 w 1482665"/>
              <a:gd name="connsiteY100" fmla="*/ 6481243 h 6857998"/>
              <a:gd name="connsiteX101" fmla="*/ 1257705 w 1482665"/>
              <a:gd name="connsiteY101" fmla="*/ 6538915 h 6857998"/>
              <a:gd name="connsiteX102" fmla="*/ 1313400 w 1482665"/>
              <a:gd name="connsiteY102" fmla="*/ 6581077 h 6857998"/>
              <a:gd name="connsiteX103" fmla="*/ 1404616 w 1482665"/>
              <a:gd name="connsiteY103" fmla="*/ 6641421 h 6857998"/>
              <a:gd name="connsiteX104" fmla="*/ 1449003 w 1482665"/>
              <a:gd name="connsiteY104" fmla="*/ 6769170 h 6857998"/>
              <a:gd name="connsiteX105" fmla="*/ 1464411 w 1482665"/>
              <a:gd name="connsiteY105" fmla="*/ 6818457 h 6857998"/>
              <a:gd name="connsiteX106" fmla="*/ 1482665 w 1482665"/>
              <a:gd name="connsiteY106" fmla="*/ 6857998 h 6857998"/>
              <a:gd name="connsiteX107" fmla="*/ 1000755 w 1482665"/>
              <a:gd name="connsiteY107" fmla="*/ 6857998 h 6857998"/>
              <a:gd name="connsiteX108" fmla="*/ 979250 w 1482665"/>
              <a:gd name="connsiteY108" fmla="*/ 6816111 h 6857998"/>
              <a:gd name="connsiteX109" fmla="*/ 956780 w 1482665"/>
              <a:gd name="connsiteY109" fmla="*/ 6748151 h 6857998"/>
              <a:gd name="connsiteX110" fmla="*/ 908453 w 1482665"/>
              <a:gd name="connsiteY110" fmla="*/ 6640082 h 6857998"/>
              <a:gd name="connsiteX111" fmla="*/ 822909 w 1482665"/>
              <a:gd name="connsiteY111" fmla="*/ 6428288 h 6857998"/>
              <a:gd name="connsiteX112" fmla="*/ 808485 w 1482665"/>
              <a:gd name="connsiteY112" fmla="*/ 6381398 h 6857998"/>
              <a:gd name="connsiteX113" fmla="*/ 755048 w 1482665"/>
              <a:gd name="connsiteY113" fmla="*/ 6263466 h 6857998"/>
              <a:gd name="connsiteX114" fmla="*/ 719917 w 1482665"/>
              <a:gd name="connsiteY114" fmla="*/ 6193026 h 6857998"/>
              <a:gd name="connsiteX115" fmla="*/ 698070 w 1482665"/>
              <a:gd name="connsiteY115" fmla="*/ 6133997 h 6857998"/>
              <a:gd name="connsiteX116" fmla="*/ 685592 w 1482665"/>
              <a:gd name="connsiteY116" fmla="*/ 6081192 h 6857998"/>
              <a:gd name="connsiteX117" fmla="*/ 635166 w 1482665"/>
              <a:gd name="connsiteY117" fmla="*/ 5943853 h 6857998"/>
              <a:gd name="connsiteX118" fmla="*/ 615235 w 1482665"/>
              <a:gd name="connsiteY118" fmla="*/ 5889051 h 6857998"/>
              <a:gd name="connsiteX119" fmla="*/ 551077 w 1482665"/>
              <a:gd name="connsiteY119" fmla="*/ 5747994 h 6857998"/>
              <a:gd name="connsiteX120" fmla="*/ 506212 w 1482665"/>
              <a:gd name="connsiteY120" fmla="*/ 5627557 h 6857998"/>
              <a:gd name="connsiteX121" fmla="*/ 485372 w 1482665"/>
              <a:gd name="connsiteY121" fmla="*/ 5577430 h 6857998"/>
              <a:gd name="connsiteX122" fmla="*/ 447647 w 1482665"/>
              <a:gd name="connsiteY122" fmla="*/ 5461888 h 6857998"/>
              <a:gd name="connsiteX123" fmla="*/ 422573 w 1482665"/>
              <a:gd name="connsiteY123" fmla="*/ 5396841 h 6857998"/>
              <a:gd name="connsiteX124" fmla="*/ 386243 w 1482665"/>
              <a:gd name="connsiteY124" fmla="*/ 5235835 h 6857998"/>
              <a:gd name="connsiteX125" fmla="*/ 350188 w 1482665"/>
              <a:gd name="connsiteY125" fmla="*/ 5069445 h 6857998"/>
              <a:gd name="connsiteX126" fmla="*/ 334916 w 1482665"/>
              <a:gd name="connsiteY126" fmla="*/ 4977679 h 6857998"/>
              <a:gd name="connsiteX127" fmla="*/ 316732 w 1482665"/>
              <a:gd name="connsiteY127" fmla="*/ 4898038 h 6857998"/>
              <a:gd name="connsiteX128" fmla="*/ 303487 w 1482665"/>
              <a:gd name="connsiteY128" fmla="*/ 4828467 h 6857998"/>
              <a:gd name="connsiteX129" fmla="*/ 279427 w 1482665"/>
              <a:gd name="connsiteY129" fmla="*/ 4717991 h 6857998"/>
              <a:gd name="connsiteX130" fmla="*/ 271575 w 1482665"/>
              <a:gd name="connsiteY130" fmla="*/ 4671841 h 6857998"/>
              <a:gd name="connsiteX131" fmla="*/ 261746 w 1482665"/>
              <a:gd name="connsiteY131" fmla="*/ 4562167 h 6857998"/>
              <a:gd name="connsiteX132" fmla="*/ 260158 w 1482665"/>
              <a:gd name="connsiteY132" fmla="*/ 4523860 h 6857998"/>
              <a:gd name="connsiteX133" fmla="*/ 276972 w 1482665"/>
              <a:gd name="connsiteY133" fmla="*/ 4448290 h 6857998"/>
              <a:gd name="connsiteX134" fmla="*/ 277882 w 1482665"/>
              <a:gd name="connsiteY134" fmla="*/ 4439409 h 6857998"/>
              <a:gd name="connsiteX135" fmla="*/ 282776 w 1482665"/>
              <a:gd name="connsiteY135" fmla="*/ 4390368 h 6857998"/>
              <a:gd name="connsiteX136" fmla="*/ 283402 w 1482665"/>
              <a:gd name="connsiteY136" fmla="*/ 4363722 h 6857998"/>
              <a:gd name="connsiteX137" fmla="*/ 293599 w 1482665"/>
              <a:gd name="connsiteY137" fmla="*/ 4261782 h 6857998"/>
              <a:gd name="connsiteX138" fmla="*/ 297435 w 1482665"/>
              <a:gd name="connsiteY138" fmla="*/ 4203280 h 6857998"/>
              <a:gd name="connsiteX139" fmla="*/ 291841 w 1482665"/>
              <a:gd name="connsiteY139" fmla="*/ 4156730 h 6857998"/>
              <a:gd name="connsiteX140" fmla="*/ 282644 w 1482665"/>
              <a:gd name="connsiteY140" fmla="*/ 4074927 h 6857998"/>
              <a:gd name="connsiteX141" fmla="*/ 275888 w 1482665"/>
              <a:gd name="connsiteY141" fmla="*/ 4049146 h 6857998"/>
              <a:gd name="connsiteX142" fmla="*/ 277593 w 1482665"/>
              <a:gd name="connsiteY142" fmla="*/ 3929618 h 6857998"/>
              <a:gd name="connsiteX143" fmla="*/ 272369 w 1482665"/>
              <a:gd name="connsiteY143" fmla="*/ 3861992 h 6857998"/>
              <a:gd name="connsiteX144" fmla="*/ 280974 w 1482665"/>
              <a:gd name="connsiteY144" fmla="*/ 3784495 h 6857998"/>
              <a:gd name="connsiteX145" fmla="*/ 278188 w 1482665"/>
              <a:gd name="connsiteY145" fmla="*/ 3762368 h 6857998"/>
              <a:gd name="connsiteX146" fmla="*/ 274587 w 1482665"/>
              <a:gd name="connsiteY146" fmla="*/ 3737636 h 6857998"/>
              <a:gd name="connsiteX147" fmla="*/ 274110 w 1482665"/>
              <a:gd name="connsiteY147" fmla="*/ 3733149 h 6857998"/>
              <a:gd name="connsiteX148" fmla="*/ 307451 w 1482665"/>
              <a:gd name="connsiteY148" fmla="*/ 3729245 h 6857998"/>
              <a:gd name="connsiteX149" fmla="*/ 420781 w 1482665"/>
              <a:gd name="connsiteY149" fmla="*/ 3714526 h 6857998"/>
              <a:gd name="connsiteX150" fmla="*/ 307452 w 1482665"/>
              <a:gd name="connsiteY150" fmla="*/ 3729244 h 6857998"/>
              <a:gd name="connsiteX151" fmla="*/ 274111 w 1482665"/>
              <a:gd name="connsiteY151" fmla="*/ 3733148 h 6857998"/>
              <a:gd name="connsiteX152" fmla="*/ 266480 w 1482665"/>
              <a:gd name="connsiteY152" fmla="*/ 3661472 h 6857998"/>
              <a:gd name="connsiteX153" fmla="*/ 256559 w 1482665"/>
              <a:gd name="connsiteY153" fmla="*/ 3615703 h 6857998"/>
              <a:gd name="connsiteX154" fmla="*/ 251912 w 1482665"/>
              <a:gd name="connsiteY154" fmla="*/ 3527176 h 6857998"/>
              <a:gd name="connsiteX155" fmla="*/ 243998 w 1482665"/>
              <a:gd name="connsiteY155" fmla="*/ 3494992 h 6857998"/>
              <a:gd name="connsiteX156" fmla="*/ 237062 w 1482665"/>
              <a:gd name="connsiteY156" fmla="*/ 3424466 h 6857998"/>
              <a:gd name="connsiteX157" fmla="*/ 235887 w 1482665"/>
              <a:gd name="connsiteY157" fmla="*/ 3412521 h 6857998"/>
              <a:gd name="connsiteX158" fmla="*/ 231972 w 1482665"/>
              <a:gd name="connsiteY158" fmla="*/ 3338271 h 6857998"/>
              <a:gd name="connsiteX159" fmla="*/ 223937 w 1482665"/>
              <a:gd name="connsiteY159" fmla="*/ 3267077 h 6857998"/>
              <a:gd name="connsiteX160" fmla="*/ 213012 w 1482665"/>
              <a:gd name="connsiteY160" fmla="*/ 3216616 h 6857998"/>
              <a:gd name="connsiteX161" fmla="*/ 204156 w 1482665"/>
              <a:gd name="connsiteY161" fmla="*/ 3161566 h 6857998"/>
              <a:gd name="connsiteX162" fmla="*/ 167623 w 1482665"/>
              <a:gd name="connsiteY162" fmla="*/ 3010908 h 6857998"/>
              <a:gd name="connsiteX163" fmla="*/ 170542 w 1482665"/>
              <a:gd name="connsiteY163" fmla="*/ 2982138 h 6857998"/>
              <a:gd name="connsiteX164" fmla="*/ 160998 w 1482665"/>
              <a:gd name="connsiteY164" fmla="*/ 2821168 h 6857998"/>
              <a:gd name="connsiteX165" fmla="*/ 157427 w 1482665"/>
              <a:gd name="connsiteY165" fmla="*/ 2786297 h 6857998"/>
              <a:gd name="connsiteX166" fmla="*/ 171250 w 1482665"/>
              <a:gd name="connsiteY166" fmla="*/ 2690530 h 6857998"/>
              <a:gd name="connsiteX167" fmla="*/ 122562 w 1482665"/>
              <a:gd name="connsiteY167" fmla="*/ 2549209 h 6857998"/>
              <a:gd name="connsiteX168" fmla="*/ 65809 w 1482665"/>
              <a:gd name="connsiteY168" fmla="*/ 2417997 h 6857998"/>
              <a:gd name="connsiteX169" fmla="*/ 58557 w 1482665"/>
              <a:gd name="connsiteY169" fmla="*/ 2401444 h 6857998"/>
              <a:gd name="connsiteX170" fmla="*/ 44442 w 1482665"/>
              <a:gd name="connsiteY170" fmla="*/ 2353760 h 6857998"/>
              <a:gd name="connsiteX171" fmla="*/ 35533 w 1482665"/>
              <a:gd name="connsiteY171" fmla="*/ 2293932 h 6857998"/>
              <a:gd name="connsiteX172" fmla="*/ 20216 w 1482665"/>
              <a:gd name="connsiteY172" fmla="*/ 2218428 h 6857998"/>
              <a:gd name="connsiteX173" fmla="*/ 25068 w 1482665"/>
              <a:gd name="connsiteY173" fmla="*/ 2156387 h 6857998"/>
              <a:gd name="connsiteX174" fmla="*/ 32822 w 1482665"/>
              <a:gd name="connsiteY174" fmla="*/ 2069593 h 6857998"/>
              <a:gd name="connsiteX175" fmla="*/ 40270 w 1482665"/>
              <a:gd name="connsiteY175" fmla="*/ 1987801 h 6857998"/>
              <a:gd name="connsiteX176" fmla="*/ 20494 w 1482665"/>
              <a:gd name="connsiteY176" fmla="*/ 1963975 h 6857998"/>
              <a:gd name="connsiteX177" fmla="*/ 1728 w 1482665"/>
              <a:gd name="connsiteY177" fmla="*/ 1926090 h 6857998"/>
              <a:gd name="connsiteX178" fmla="*/ 15953 w 1482665"/>
              <a:gd name="connsiteY178" fmla="*/ 1880793 h 6857998"/>
              <a:gd name="connsiteX179" fmla="*/ 44378 w 1482665"/>
              <a:gd name="connsiteY179" fmla="*/ 1775275 h 6857998"/>
              <a:gd name="connsiteX180" fmla="*/ 40192 w 1482665"/>
              <a:gd name="connsiteY180" fmla="*/ 1710615 h 6857998"/>
              <a:gd name="connsiteX181" fmla="*/ 43506 w 1482665"/>
              <a:gd name="connsiteY181" fmla="*/ 1568941 h 6857998"/>
              <a:gd name="connsiteX182" fmla="*/ 58087 w 1482665"/>
              <a:gd name="connsiteY182" fmla="*/ 1475211 h 6857998"/>
              <a:gd name="connsiteX183" fmla="*/ 78062 w 1482665"/>
              <a:gd name="connsiteY183" fmla="*/ 1407007 h 6857998"/>
              <a:gd name="connsiteX184" fmla="*/ 103406 w 1482665"/>
              <a:gd name="connsiteY184" fmla="*/ 1309613 h 6857998"/>
              <a:gd name="connsiteX185" fmla="*/ 112398 w 1482665"/>
              <a:gd name="connsiteY185" fmla="*/ 1213333 h 6857998"/>
              <a:gd name="connsiteX186" fmla="*/ 128337 w 1482665"/>
              <a:gd name="connsiteY186" fmla="*/ 1142817 h 6857998"/>
              <a:gd name="connsiteX187" fmla="*/ 135869 w 1482665"/>
              <a:gd name="connsiteY187" fmla="*/ 1057764 h 6857998"/>
              <a:gd name="connsiteX188" fmla="*/ 130022 w 1482665"/>
              <a:gd name="connsiteY188" fmla="*/ 987518 h 6857998"/>
              <a:gd name="connsiteX189" fmla="*/ 117312 w 1482665"/>
              <a:gd name="connsiteY189" fmla="*/ 877725 h 6857998"/>
              <a:gd name="connsiteX190" fmla="*/ 150914 w 1482665"/>
              <a:gd name="connsiteY190" fmla="*/ 738832 h 6857998"/>
              <a:gd name="connsiteX191" fmla="*/ 156184 w 1482665"/>
              <a:gd name="connsiteY191" fmla="*/ 683447 h 6857998"/>
              <a:gd name="connsiteX192" fmla="*/ 156246 w 1482665"/>
              <a:gd name="connsiteY192" fmla="*/ 631789 h 6857998"/>
              <a:gd name="connsiteX193" fmla="*/ 176856 w 1482665"/>
              <a:gd name="connsiteY193" fmla="*/ 520291 h 6857998"/>
              <a:gd name="connsiteX194" fmla="*/ 182873 w 1482665"/>
              <a:gd name="connsiteY194" fmla="*/ 475169 h 6857998"/>
              <a:gd name="connsiteX195" fmla="*/ 177029 w 1482665"/>
              <a:gd name="connsiteY195" fmla="*/ 413338 h 6857998"/>
              <a:gd name="connsiteX196" fmla="*/ 180788 w 1482665"/>
              <a:gd name="connsiteY196" fmla="*/ 299554 h 6857998"/>
              <a:gd name="connsiteX197" fmla="*/ 211504 w 1482665"/>
              <a:gd name="connsiteY197" fmla="*/ 183499 h 6857998"/>
              <a:gd name="connsiteX198" fmla="*/ 203169 w 1482665"/>
              <a:gd name="connsiteY198" fmla="*/ 136243 h 6857998"/>
              <a:gd name="connsiteX199" fmla="*/ 202558 w 1482665"/>
              <a:gd name="connsiteY199" fmla="*/ 119082 h 6857998"/>
              <a:gd name="connsiteX200" fmla="*/ 217768 w 1482665"/>
              <a:gd name="connsiteY200" fmla="*/ 2930 h 6857998"/>
              <a:gd name="connsiteX201" fmla="*/ 217273 w 1482665"/>
              <a:gd name="connsiteY201" fmla="*/ 1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</a:cxnLst>
            <a:rect l="l" t="t" r="r" b="b"/>
            <a:pathLst>
              <a:path w="1482665" h="6857998">
                <a:moveTo>
                  <a:pt x="604365" y="0"/>
                </a:moveTo>
                <a:lnTo>
                  <a:pt x="609263" y="27013"/>
                </a:lnTo>
                <a:cubicBezTo>
                  <a:pt x="611233" y="33911"/>
                  <a:pt x="619224" y="41791"/>
                  <a:pt x="626139" y="44217"/>
                </a:cubicBezTo>
                <a:cubicBezTo>
                  <a:pt x="650652" y="52883"/>
                  <a:pt x="660477" y="72456"/>
                  <a:pt x="669163" y="94234"/>
                </a:cubicBezTo>
                <a:cubicBezTo>
                  <a:pt x="683201" y="128533"/>
                  <a:pt x="699085" y="162089"/>
                  <a:pt x="712570" y="196630"/>
                </a:cubicBezTo>
                <a:cubicBezTo>
                  <a:pt x="715834" y="205132"/>
                  <a:pt x="715304" y="216085"/>
                  <a:pt x="713292" y="225451"/>
                </a:cubicBezTo>
                <a:cubicBezTo>
                  <a:pt x="706459" y="257448"/>
                  <a:pt x="683978" y="279398"/>
                  <a:pt x="663568" y="303070"/>
                </a:cubicBezTo>
                <a:cubicBezTo>
                  <a:pt x="654569" y="313459"/>
                  <a:pt x="648747" y="327191"/>
                  <a:pt x="644217" y="340422"/>
                </a:cubicBezTo>
                <a:cubicBezTo>
                  <a:pt x="632624" y="374766"/>
                  <a:pt x="622620" y="409733"/>
                  <a:pt x="611823" y="444389"/>
                </a:cubicBezTo>
                <a:cubicBezTo>
                  <a:pt x="610789" y="447734"/>
                  <a:pt x="607618" y="450701"/>
                  <a:pt x="604997" y="453430"/>
                </a:cubicBezTo>
                <a:cubicBezTo>
                  <a:pt x="577274" y="480831"/>
                  <a:pt x="549348" y="508059"/>
                  <a:pt x="521643" y="535653"/>
                </a:cubicBezTo>
                <a:cubicBezTo>
                  <a:pt x="516385" y="540915"/>
                  <a:pt x="512835" y="548128"/>
                  <a:pt x="507802" y="553752"/>
                </a:cubicBezTo>
                <a:cubicBezTo>
                  <a:pt x="500873" y="561655"/>
                  <a:pt x="494494" y="571420"/>
                  <a:pt x="485734" y="576048"/>
                </a:cubicBezTo>
                <a:cubicBezTo>
                  <a:pt x="458163" y="590427"/>
                  <a:pt x="447893" y="614129"/>
                  <a:pt x="445182" y="643072"/>
                </a:cubicBezTo>
                <a:cubicBezTo>
                  <a:pt x="442626" y="669516"/>
                  <a:pt x="440826" y="695887"/>
                  <a:pt x="437493" y="722208"/>
                </a:cubicBezTo>
                <a:cubicBezTo>
                  <a:pt x="433541" y="754325"/>
                  <a:pt x="429002" y="786305"/>
                  <a:pt x="423498" y="818181"/>
                </a:cubicBezTo>
                <a:cubicBezTo>
                  <a:pt x="421124" y="831979"/>
                  <a:pt x="418251" y="846590"/>
                  <a:pt x="411910" y="858840"/>
                </a:cubicBezTo>
                <a:cubicBezTo>
                  <a:pt x="394385" y="893153"/>
                  <a:pt x="383708" y="929136"/>
                  <a:pt x="392694" y="966766"/>
                </a:cubicBezTo>
                <a:cubicBezTo>
                  <a:pt x="399849" y="996912"/>
                  <a:pt x="390997" y="1023546"/>
                  <a:pt x="375276" y="1044113"/>
                </a:cubicBezTo>
                <a:cubicBezTo>
                  <a:pt x="346749" y="1081537"/>
                  <a:pt x="357339" y="1117871"/>
                  <a:pt x="370946" y="1153742"/>
                </a:cubicBezTo>
                <a:cubicBezTo>
                  <a:pt x="377992" y="1172228"/>
                  <a:pt x="378654" y="1187852"/>
                  <a:pt x="375180" y="1206343"/>
                </a:cubicBezTo>
                <a:cubicBezTo>
                  <a:pt x="367043" y="1249174"/>
                  <a:pt x="337149" y="1280028"/>
                  <a:pt x="311155" y="1309565"/>
                </a:cubicBezTo>
                <a:cubicBezTo>
                  <a:pt x="288969" y="1334743"/>
                  <a:pt x="277667" y="1361792"/>
                  <a:pt x="270005" y="1390995"/>
                </a:cubicBezTo>
                <a:cubicBezTo>
                  <a:pt x="260173" y="1427857"/>
                  <a:pt x="267688" y="1455674"/>
                  <a:pt x="300742" y="1469872"/>
                </a:cubicBezTo>
                <a:cubicBezTo>
                  <a:pt x="310093" y="1473800"/>
                  <a:pt x="321291" y="1481193"/>
                  <a:pt x="324761" y="1489867"/>
                </a:cubicBezTo>
                <a:cubicBezTo>
                  <a:pt x="341975" y="1531719"/>
                  <a:pt x="365314" y="1573586"/>
                  <a:pt x="357764" y="1620763"/>
                </a:cubicBezTo>
                <a:cubicBezTo>
                  <a:pt x="347465" y="1685981"/>
                  <a:pt x="354098" y="1748120"/>
                  <a:pt x="375859" y="1810408"/>
                </a:cubicBezTo>
                <a:cubicBezTo>
                  <a:pt x="411109" y="1911446"/>
                  <a:pt x="447876" y="2012343"/>
                  <a:pt x="452120" y="2121573"/>
                </a:cubicBezTo>
                <a:cubicBezTo>
                  <a:pt x="452818" y="2139681"/>
                  <a:pt x="466350" y="2160060"/>
                  <a:pt x="479154" y="2174579"/>
                </a:cubicBezTo>
                <a:cubicBezTo>
                  <a:pt x="503504" y="2202386"/>
                  <a:pt x="505090" y="2200902"/>
                  <a:pt x="490307" y="2235921"/>
                </a:cubicBezTo>
                <a:cubicBezTo>
                  <a:pt x="486671" y="2244289"/>
                  <a:pt x="484918" y="2254397"/>
                  <a:pt x="479004" y="2260869"/>
                </a:cubicBezTo>
                <a:cubicBezTo>
                  <a:pt x="448923" y="2293842"/>
                  <a:pt x="460272" y="2330108"/>
                  <a:pt x="468379" y="2366479"/>
                </a:cubicBezTo>
                <a:cubicBezTo>
                  <a:pt x="469916" y="2372845"/>
                  <a:pt x="471955" y="2380500"/>
                  <a:pt x="469801" y="2386246"/>
                </a:cubicBezTo>
                <a:cubicBezTo>
                  <a:pt x="460121" y="2412190"/>
                  <a:pt x="466218" y="2432868"/>
                  <a:pt x="484511" y="2453006"/>
                </a:cubicBezTo>
                <a:cubicBezTo>
                  <a:pt x="500266" y="2470503"/>
                  <a:pt x="510590" y="2491368"/>
                  <a:pt x="495165" y="2515160"/>
                </a:cubicBezTo>
                <a:cubicBezTo>
                  <a:pt x="460969" y="2568022"/>
                  <a:pt x="463893" y="2620936"/>
                  <a:pt x="493463" y="2674477"/>
                </a:cubicBezTo>
                <a:cubicBezTo>
                  <a:pt x="514557" y="2712722"/>
                  <a:pt x="522129" y="2751630"/>
                  <a:pt x="508318" y="2795170"/>
                </a:cubicBezTo>
                <a:cubicBezTo>
                  <a:pt x="502962" y="2811920"/>
                  <a:pt x="509422" y="2832371"/>
                  <a:pt x="509620" y="2851292"/>
                </a:cubicBezTo>
                <a:cubicBezTo>
                  <a:pt x="509832" y="2861986"/>
                  <a:pt x="510718" y="2873767"/>
                  <a:pt x="506806" y="2883305"/>
                </a:cubicBezTo>
                <a:cubicBezTo>
                  <a:pt x="496883" y="2908699"/>
                  <a:pt x="483390" y="2932696"/>
                  <a:pt x="473674" y="2958260"/>
                </a:cubicBezTo>
                <a:cubicBezTo>
                  <a:pt x="469058" y="2970544"/>
                  <a:pt x="467306" y="2984860"/>
                  <a:pt x="468328" y="2998159"/>
                </a:cubicBezTo>
                <a:cubicBezTo>
                  <a:pt x="470969" y="3037516"/>
                  <a:pt x="474558" y="3076788"/>
                  <a:pt x="479836" y="3115713"/>
                </a:cubicBezTo>
                <a:cubicBezTo>
                  <a:pt x="488387" y="3179974"/>
                  <a:pt x="494938" y="3245373"/>
                  <a:pt x="555720" y="3286686"/>
                </a:cubicBezTo>
                <a:cubicBezTo>
                  <a:pt x="560620" y="3290067"/>
                  <a:pt x="564022" y="3297980"/>
                  <a:pt x="565371" y="3304362"/>
                </a:cubicBezTo>
                <a:cubicBezTo>
                  <a:pt x="571696" y="3333817"/>
                  <a:pt x="574867" y="3364327"/>
                  <a:pt x="583436" y="3393195"/>
                </a:cubicBezTo>
                <a:cubicBezTo>
                  <a:pt x="590328" y="3416286"/>
                  <a:pt x="590596" y="3435968"/>
                  <a:pt x="575531" y="3455326"/>
                </a:cubicBezTo>
                <a:cubicBezTo>
                  <a:pt x="565593" y="3467999"/>
                  <a:pt x="558050" y="3481744"/>
                  <a:pt x="554223" y="3496130"/>
                </a:cubicBezTo>
                <a:lnTo>
                  <a:pt x="553961" y="3498197"/>
                </a:lnTo>
                <a:lnTo>
                  <a:pt x="553960" y="3498197"/>
                </a:lnTo>
                <a:lnTo>
                  <a:pt x="551436" y="3518135"/>
                </a:lnTo>
                <a:cubicBezTo>
                  <a:pt x="551548" y="3525595"/>
                  <a:pt x="552752" y="3533161"/>
                  <a:pt x="555218" y="3540779"/>
                </a:cubicBezTo>
                <a:cubicBezTo>
                  <a:pt x="564891" y="3571265"/>
                  <a:pt x="551966" y="3593108"/>
                  <a:pt x="538695" y="3617469"/>
                </a:cubicBezTo>
                <a:cubicBezTo>
                  <a:pt x="529031" y="3635186"/>
                  <a:pt x="516723" y="3655441"/>
                  <a:pt x="517285" y="3674138"/>
                </a:cubicBezTo>
                <a:lnTo>
                  <a:pt x="513668" y="3700065"/>
                </a:lnTo>
                <a:lnTo>
                  <a:pt x="513522" y="3700095"/>
                </a:lnTo>
                <a:lnTo>
                  <a:pt x="513667" y="3700066"/>
                </a:lnTo>
                <a:lnTo>
                  <a:pt x="512906" y="3705519"/>
                </a:lnTo>
                <a:cubicBezTo>
                  <a:pt x="504666" y="3736627"/>
                  <a:pt x="489490" y="3767211"/>
                  <a:pt x="509270" y="3799980"/>
                </a:cubicBezTo>
                <a:cubicBezTo>
                  <a:pt x="511065" y="3802878"/>
                  <a:pt x="507773" y="3808725"/>
                  <a:pt x="507225" y="3813176"/>
                </a:cubicBezTo>
                <a:cubicBezTo>
                  <a:pt x="503204" y="3848743"/>
                  <a:pt x="513224" y="3880922"/>
                  <a:pt x="539280" y="3904366"/>
                </a:cubicBezTo>
                <a:cubicBezTo>
                  <a:pt x="573271" y="3935120"/>
                  <a:pt x="579705" y="3972027"/>
                  <a:pt x="573428" y="4014303"/>
                </a:cubicBezTo>
                <a:cubicBezTo>
                  <a:pt x="571417" y="4027879"/>
                  <a:pt x="570355" y="4041368"/>
                  <a:pt x="568930" y="4055079"/>
                </a:cubicBezTo>
                <a:cubicBezTo>
                  <a:pt x="566799" y="4073638"/>
                  <a:pt x="564496" y="4092406"/>
                  <a:pt x="562365" y="4110965"/>
                </a:cubicBezTo>
                <a:cubicBezTo>
                  <a:pt x="560185" y="4128956"/>
                  <a:pt x="555521" y="4149087"/>
                  <a:pt x="573083" y="4161253"/>
                </a:cubicBezTo>
                <a:cubicBezTo>
                  <a:pt x="588198" y="4171733"/>
                  <a:pt x="587633" y="4180202"/>
                  <a:pt x="576478" y="4192125"/>
                </a:cubicBezTo>
                <a:cubicBezTo>
                  <a:pt x="537414" y="4233572"/>
                  <a:pt x="515015" y="4281532"/>
                  <a:pt x="518425" y="4339756"/>
                </a:cubicBezTo>
                <a:cubicBezTo>
                  <a:pt x="519135" y="4351745"/>
                  <a:pt x="517590" y="4364130"/>
                  <a:pt x="515819" y="4376151"/>
                </a:cubicBezTo>
                <a:cubicBezTo>
                  <a:pt x="514770" y="4383518"/>
                  <a:pt x="513670" y="4392418"/>
                  <a:pt x="508946" y="4397248"/>
                </a:cubicBezTo>
                <a:cubicBezTo>
                  <a:pt x="472969" y="4434779"/>
                  <a:pt x="449705" y="4479566"/>
                  <a:pt x="432100" y="4527661"/>
                </a:cubicBezTo>
                <a:cubicBezTo>
                  <a:pt x="425830" y="4544875"/>
                  <a:pt x="419665" y="4563232"/>
                  <a:pt x="419018" y="4581271"/>
                </a:cubicBezTo>
                <a:cubicBezTo>
                  <a:pt x="418440" y="4600071"/>
                  <a:pt x="424020" y="4619266"/>
                  <a:pt x="427842" y="4638045"/>
                </a:cubicBezTo>
                <a:cubicBezTo>
                  <a:pt x="430001" y="4649136"/>
                  <a:pt x="430992" y="4662053"/>
                  <a:pt x="437307" y="4670468"/>
                </a:cubicBezTo>
                <a:cubicBezTo>
                  <a:pt x="457155" y="4697159"/>
                  <a:pt x="478242" y="4722778"/>
                  <a:pt x="500763" y="4747310"/>
                </a:cubicBezTo>
                <a:cubicBezTo>
                  <a:pt x="520091" y="4768310"/>
                  <a:pt x="522973" y="4772639"/>
                  <a:pt x="503130" y="4794154"/>
                </a:cubicBezTo>
                <a:cubicBezTo>
                  <a:pt x="482771" y="4816293"/>
                  <a:pt x="473487" y="4842394"/>
                  <a:pt x="471276" y="4870525"/>
                </a:cubicBezTo>
                <a:cubicBezTo>
                  <a:pt x="467881" y="4915026"/>
                  <a:pt x="465662" y="4959799"/>
                  <a:pt x="466095" y="5004333"/>
                </a:cubicBezTo>
                <a:cubicBezTo>
                  <a:pt x="466529" y="5044659"/>
                  <a:pt x="485734" y="5062225"/>
                  <a:pt x="526112" y="5066571"/>
                </a:cubicBezTo>
                <a:cubicBezTo>
                  <a:pt x="548535" y="5069112"/>
                  <a:pt x="572977" y="5072810"/>
                  <a:pt x="581076" y="5096554"/>
                </a:cubicBezTo>
                <a:cubicBezTo>
                  <a:pt x="594186" y="5135338"/>
                  <a:pt x="602121" y="5176127"/>
                  <a:pt x="650387" y="5191419"/>
                </a:cubicBezTo>
                <a:cubicBezTo>
                  <a:pt x="641132" y="5203168"/>
                  <a:pt x="635667" y="5210364"/>
                  <a:pt x="630186" y="5217371"/>
                </a:cubicBezTo>
                <a:cubicBezTo>
                  <a:pt x="614931" y="5236746"/>
                  <a:pt x="611101" y="5274397"/>
                  <a:pt x="627425" y="5291847"/>
                </a:cubicBezTo>
                <a:cubicBezTo>
                  <a:pt x="651204" y="5317603"/>
                  <a:pt x="649544" y="5343389"/>
                  <a:pt x="635466" y="5371456"/>
                </a:cubicBezTo>
                <a:cubicBezTo>
                  <a:pt x="612203" y="5418347"/>
                  <a:pt x="622990" y="5467290"/>
                  <a:pt x="638101" y="5511248"/>
                </a:cubicBezTo>
                <a:cubicBezTo>
                  <a:pt x="649363" y="5544462"/>
                  <a:pt x="667662" y="5579328"/>
                  <a:pt x="704029" y="5598387"/>
                </a:cubicBezTo>
                <a:cubicBezTo>
                  <a:pt x="715672" y="5604399"/>
                  <a:pt x="722615" y="5619644"/>
                  <a:pt x="730967" y="5631508"/>
                </a:cubicBezTo>
                <a:cubicBezTo>
                  <a:pt x="737804" y="5641405"/>
                  <a:pt x="744309" y="5651903"/>
                  <a:pt x="749162" y="5663130"/>
                </a:cubicBezTo>
                <a:cubicBezTo>
                  <a:pt x="754463" y="5675079"/>
                  <a:pt x="761782" y="5688186"/>
                  <a:pt x="761184" y="5700484"/>
                </a:cubicBezTo>
                <a:cubicBezTo>
                  <a:pt x="759614" y="5737740"/>
                  <a:pt x="771960" y="5766072"/>
                  <a:pt x="801844" y="5789549"/>
                </a:cubicBezTo>
                <a:cubicBezTo>
                  <a:pt x="817303" y="5801719"/>
                  <a:pt x="836388" y="5820061"/>
                  <a:pt x="838139" y="5837118"/>
                </a:cubicBezTo>
                <a:cubicBezTo>
                  <a:pt x="842502" y="5878614"/>
                  <a:pt x="859317" y="5911893"/>
                  <a:pt x="879049" y="5947777"/>
                </a:cubicBezTo>
                <a:cubicBezTo>
                  <a:pt x="891685" y="5970916"/>
                  <a:pt x="901390" y="5997576"/>
                  <a:pt x="913424" y="6022496"/>
                </a:cubicBezTo>
                <a:cubicBezTo>
                  <a:pt x="927563" y="6051619"/>
                  <a:pt x="934736" y="6084059"/>
                  <a:pt x="967911" y="6099584"/>
                </a:cubicBezTo>
                <a:cubicBezTo>
                  <a:pt x="971515" y="6101356"/>
                  <a:pt x="972656" y="6107567"/>
                  <a:pt x="976160" y="6110307"/>
                </a:cubicBezTo>
                <a:cubicBezTo>
                  <a:pt x="986909" y="6119081"/>
                  <a:pt x="997159" y="6130771"/>
                  <a:pt x="1009580" y="6134800"/>
                </a:cubicBezTo>
                <a:cubicBezTo>
                  <a:pt x="1045840" y="6146407"/>
                  <a:pt x="1082944" y="6154685"/>
                  <a:pt x="1119632" y="6164726"/>
                </a:cubicBezTo>
                <a:cubicBezTo>
                  <a:pt x="1127482" y="6166877"/>
                  <a:pt x="1137401" y="6168649"/>
                  <a:pt x="1142302" y="6174132"/>
                </a:cubicBezTo>
                <a:cubicBezTo>
                  <a:pt x="1170448" y="6205802"/>
                  <a:pt x="1197698" y="6238132"/>
                  <a:pt x="1224601" y="6270869"/>
                </a:cubicBezTo>
                <a:cubicBezTo>
                  <a:pt x="1235371" y="6284042"/>
                  <a:pt x="1231132" y="6296289"/>
                  <a:pt x="1221274" y="6309817"/>
                </a:cubicBezTo>
                <a:cubicBezTo>
                  <a:pt x="1211948" y="6322912"/>
                  <a:pt x="1202505" y="6338888"/>
                  <a:pt x="1201234" y="6354305"/>
                </a:cubicBezTo>
                <a:cubicBezTo>
                  <a:pt x="1198888" y="6385130"/>
                  <a:pt x="1200626" y="6416726"/>
                  <a:pt x="1203453" y="6447651"/>
                </a:cubicBezTo>
                <a:cubicBezTo>
                  <a:pt x="1204511" y="6459223"/>
                  <a:pt x="1212466" y="6470931"/>
                  <a:pt x="1218957" y="6481243"/>
                </a:cubicBezTo>
                <a:cubicBezTo>
                  <a:pt x="1231263" y="6500776"/>
                  <a:pt x="1247036" y="6518465"/>
                  <a:pt x="1257705" y="6538915"/>
                </a:cubicBezTo>
                <a:cubicBezTo>
                  <a:pt x="1270012" y="6562662"/>
                  <a:pt x="1287492" y="6575985"/>
                  <a:pt x="1313400" y="6581077"/>
                </a:cubicBezTo>
                <a:cubicBezTo>
                  <a:pt x="1351968" y="6588650"/>
                  <a:pt x="1380543" y="6612439"/>
                  <a:pt x="1404616" y="6641421"/>
                </a:cubicBezTo>
                <a:cubicBezTo>
                  <a:pt x="1435335" y="6678212"/>
                  <a:pt x="1438290" y="6725193"/>
                  <a:pt x="1449003" y="6769170"/>
                </a:cubicBezTo>
                <a:cubicBezTo>
                  <a:pt x="1453029" y="6786020"/>
                  <a:pt x="1456729" y="6803471"/>
                  <a:pt x="1464411" y="6818457"/>
                </a:cubicBezTo>
                <a:lnTo>
                  <a:pt x="1482665" y="6857998"/>
                </a:lnTo>
                <a:lnTo>
                  <a:pt x="1000755" y="6857998"/>
                </a:lnTo>
                <a:lnTo>
                  <a:pt x="979250" y="6816111"/>
                </a:lnTo>
                <a:cubicBezTo>
                  <a:pt x="970168" y="6794177"/>
                  <a:pt x="965863" y="6770086"/>
                  <a:pt x="956780" y="6748151"/>
                </a:cubicBezTo>
                <a:cubicBezTo>
                  <a:pt x="941775" y="6711644"/>
                  <a:pt x="923647" y="6676570"/>
                  <a:pt x="908453" y="6640082"/>
                </a:cubicBezTo>
                <a:cubicBezTo>
                  <a:pt x="879255" y="6569674"/>
                  <a:pt x="850985" y="6498989"/>
                  <a:pt x="822909" y="6428288"/>
                </a:cubicBezTo>
                <a:cubicBezTo>
                  <a:pt x="816934" y="6413148"/>
                  <a:pt x="814822" y="6396314"/>
                  <a:pt x="808485" y="6381398"/>
                </a:cubicBezTo>
                <a:cubicBezTo>
                  <a:pt x="791477" y="6341822"/>
                  <a:pt x="773350" y="6302540"/>
                  <a:pt x="755048" y="6263466"/>
                </a:cubicBezTo>
                <a:cubicBezTo>
                  <a:pt x="743894" y="6239807"/>
                  <a:pt x="730707" y="6216908"/>
                  <a:pt x="719917" y="6193026"/>
                </a:cubicBezTo>
                <a:cubicBezTo>
                  <a:pt x="711284" y="6173919"/>
                  <a:pt x="704118" y="6154105"/>
                  <a:pt x="698070" y="6133997"/>
                </a:cubicBezTo>
                <a:cubicBezTo>
                  <a:pt x="692853" y="6116682"/>
                  <a:pt x="691551" y="6098246"/>
                  <a:pt x="685592" y="6081192"/>
                </a:cubicBezTo>
                <a:cubicBezTo>
                  <a:pt x="669514" y="6035024"/>
                  <a:pt x="651968" y="5989570"/>
                  <a:pt x="635166" y="5943853"/>
                </a:cubicBezTo>
                <a:cubicBezTo>
                  <a:pt x="628516" y="5925524"/>
                  <a:pt x="623160" y="5906692"/>
                  <a:pt x="615235" y="5889051"/>
                </a:cubicBezTo>
                <a:cubicBezTo>
                  <a:pt x="594274" y="5841801"/>
                  <a:pt x="571108" y="5795521"/>
                  <a:pt x="551077" y="5747994"/>
                </a:cubicBezTo>
                <a:cubicBezTo>
                  <a:pt x="534467" y="5708575"/>
                  <a:pt x="521357" y="5667688"/>
                  <a:pt x="506212" y="5627557"/>
                </a:cubicBezTo>
                <a:cubicBezTo>
                  <a:pt x="499682" y="5610555"/>
                  <a:pt x="491139" y="5594502"/>
                  <a:pt x="485372" y="5577430"/>
                </a:cubicBezTo>
                <a:cubicBezTo>
                  <a:pt x="472314" y="5539214"/>
                  <a:pt x="460723" y="5500292"/>
                  <a:pt x="447647" y="5461888"/>
                </a:cubicBezTo>
                <a:cubicBezTo>
                  <a:pt x="440100" y="5440003"/>
                  <a:pt x="428258" y="5419278"/>
                  <a:pt x="422573" y="5396841"/>
                </a:cubicBezTo>
                <a:cubicBezTo>
                  <a:pt x="409095" y="5343553"/>
                  <a:pt x="398049" y="5289660"/>
                  <a:pt x="386243" y="5235835"/>
                </a:cubicBezTo>
                <a:cubicBezTo>
                  <a:pt x="374093" y="5180322"/>
                  <a:pt x="361580" y="5125031"/>
                  <a:pt x="350188" y="5069445"/>
                </a:cubicBezTo>
                <a:cubicBezTo>
                  <a:pt x="344154" y="5039006"/>
                  <a:pt x="340760" y="5008134"/>
                  <a:pt x="334916" y="4977679"/>
                </a:cubicBezTo>
                <a:cubicBezTo>
                  <a:pt x="329796" y="4950982"/>
                  <a:pt x="322420" y="4924682"/>
                  <a:pt x="316732" y="4898038"/>
                </a:cubicBezTo>
                <a:cubicBezTo>
                  <a:pt x="311944" y="4874947"/>
                  <a:pt x="308277" y="4851558"/>
                  <a:pt x="303487" y="4828467"/>
                </a:cubicBezTo>
                <a:cubicBezTo>
                  <a:pt x="295710" y="4791492"/>
                  <a:pt x="287380" y="4754757"/>
                  <a:pt x="279427" y="4717991"/>
                </a:cubicBezTo>
                <a:cubicBezTo>
                  <a:pt x="276299" y="4702591"/>
                  <a:pt x="270066" y="4686707"/>
                  <a:pt x="271575" y="4671841"/>
                </a:cubicBezTo>
                <a:cubicBezTo>
                  <a:pt x="275423" y="4634375"/>
                  <a:pt x="270023" y="4598330"/>
                  <a:pt x="261746" y="4562167"/>
                </a:cubicBezTo>
                <a:cubicBezTo>
                  <a:pt x="258892" y="4549802"/>
                  <a:pt x="258043" y="4536297"/>
                  <a:pt x="260158" y="4523860"/>
                </a:cubicBezTo>
                <a:cubicBezTo>
                  <a:pt x="264337" y="4498417"/>
                  <a:pt x="271242" y="4473492"/>
                  <a:pt x="276972" y="4448290"/>
                </a:cubicBezTo>
                <a:cubicBezTo>
                  <a:pt x="277678" y="4445546"/>
                  <a:pt x="277574" y="4442304"/>
                  <a:pt x="277882" y="4439409"/>
                </a:cubicBezTo>
                <a:cubicBezTo>
                  <a:pt x="279636" y="4422985"/>
                  <a:pt x="281404" y="4406757"/>
                  <a:pt x="282776" y="4390368"/>
                </a:cubicBezTo>
                <a:cubicBezTo>
                  <a:pt x="283496" y="4381505"/>
                  <a:pt x="282871" y="4372570"/>
                  <a:pt x="283402" y="4363722"/>
                </a:cubicBezTo>
                <a:cubicBezTo>
                  <a:pt x="285628" y="4329468"/>
                  <a:pt x="273313" y="4293097"/>
                  <a:pt x="293599" y="4261782"/>
                </a:cubicBezTo>
                <a:cubicBezTo>
                  <a:pt x="306663" y="4241459"/>
                  <a:pt x="301566" y="4223369"/>
                  <a:pt x="297435" y="4203280"/>
                </a:cubicBezTo>
                <a:cubicBezTo>
                  <a:pt x="294324" y="4188066"/>
                  <a:pt x="293454" y="4172267"/>
                  <a:pt x="291841" y="4156730"/>
                </a:cubicBezTo>
                <a:cubicBezTo>
                  <a:pt x="288777" y="4129463"/>
                  <a:pt x="286090" y="4102160"/>
                  <a:pt x="282644" y="4074927"/>
                </a:cubicBezTo>
                <a:cubicBezTo>
                  <a:pt x="281468" y="4066234"/>
                  <a:pt x="275910" y="4057753"/>
                  <a:pt x="275888" y="4049146"/>
                </a:cubicBezTo>
                <a:cubicBezTo>
                  <a:pt x="275887" y="4009354"/>
                  <a:pt x="277975" y="3969373"/>
                  <a:pt x="277593" y="3929618"/>
                </a:cubicBezTo>
                <a:cubicBezTo>
                  <a:pt x="277443" y="3907060"/>
                  <a:pt x="271742" y="3884432"/>
                  <a:pt x="272369" y="3861992"/>
                </a:cubicBezTo>
                <a:cubicBezTo>
                  <a:pt x="273065" y="3836105"/>
                  <a:pt x="278553" y="3810351"/>
                  <a:pt x="280974" y="3784495"/>
                </a:cubicBezTo>
                <a:cubicBezTo>
                  <a:pt x="281660" y="3777354"/>
                  <a:pt x="279243" y="3769733"/>
                  <a:pt x="278188" y="3762368"/>
                </a:cubicBezTo>
                <a:cubicBezTo>
                  <a:pt x="277045" y="3754055"/>
                  <a:pt x="275539" y="3745966"/>
                  <a:pt x="274587" y="3737636"/>
                </a:cubicBezTo>
                <a:lnTo>
                  <a:pt x="274110" y="3733149"/>
                </a:lnTo>
                <a:lnTo>
                  <a:pt x="307451" y="3729245"/>
                </a:lnTo>
                <a:lnTo>
                  <a:pt x="420781" y="3714526"/>
                </a:lnTo>
                <a:lnTo>
                  <a:pt x="307452" y="3729244"/>
                </a:lnTo>
                <a:lnTo>
                  <a:pt x="274111" y="3733148"/>
                </a:lnTo>
                <a:lnTo>
                  <a:pt x="266480" y="3661472"/>
                </a:lnTo>
                <a:cubicBezTo>
                  <a:pt x="264299" y="3645987"/>
                  <a:pt x="255031" y="3630383"/>
                  <a:pt x="256559" y="3615703"/>
                </a:cubicBezTo>
                <a:cubicBezTo>
                  <a:pt x="259373" y="3585795"/>
                  <a:pt x="244356" y="3557516"/>
                  <a:pt x="251912" y="3527176"/>
                </a:cubicBezTo>
                <a:cubicBezTo>
                  <a:pt x="254116" y="3517788"/>
                  <a:pt x="245382" y="3505962"/>
                  <a:pt x="243998" y="3494992"/>
                </a:cubicBezTo>
                <a:lnTo>
                  <a:pt x="237062" y="3424466"/>
                </a:lnTo>
                <a:lnTo>
                  <a:pt x="235887" y="3412521"/>
                </a:lnTo>
                <a:cubicBezTo>
                  <a:pt x="233822" y="3387840"/>
                  <a:pt x="228827" y="3362470"/>
                  <a:pt x="231972" y="3338271"/>
                </a:cubicBezTo>
                <a:cubicBezTo>
                  <a:pt x="235392" y="3312898"/>
                  <a:pt x="232587" y="3290581"/>
                  <a:pt x="223937" y="3267077"/>
                </a:cubicBezTo>
                <a:cubicBezTo>
                  <a:pt x="218064" y="3250969"/>
                  <a:pt x="215900" y="3233567"/>
                  <a:pt x="213012" y="3216616"/>
                </a:cubicBezTo>
                <a:cubicBezTo>
                  <a:pt x="209813" y="3198353"/>
                  <a:pt x="211941" y="3177689"/>
                  <a:pt x="204156" y="3161566"/>
                </a:cubicBezTo>
                <a:cubicBezTo>
                  <a:pt x="181020" y="3113557"/>
                  <a:pt x="172373" y="3062888"/>
                  <a:pt x="167623" y="3010908"/>
                </a:cubicBezTo>
                <a:cubicBezTo>
                  <a:pt x="166756" y="3001420"/>
                  <a:pt x="168527" y="2991502"/>
                  <a:pt x="170542" y="2982138"/>
                </a:cubicBezTo>
                <a:cubicBezTo>
                  <a:pt x="182762" y="2927454"/>
                  <a:pt x="176374" y="2874284"/>
                  <a:pt x="160998" y="2821168"/>
                </a:cubicBezTo>
                <a:cubicBezTo>
                  <a:pt x="157698" y="2810183"/>
                  <a:pt x="156174" y="2797697"/>
                  <a:pt x="157427" y="2786297"/>
                </a:cubicBezTo>
                <a:cubicBezTo>
                  <a:pt x="161189" y="2754195"/>
                  <a:pt x="169403" y="2722645"/>
                  <a:pt x="171250" y="2690530"/>
                </a:cubicBezTo>
                <a:cubicBezTo>
                  <a:pt x="174243" y="2637459"/>
                  <a:pt x="143920" y="2594508"/>
                  <a:pt x="122562" y="2549209"/>
                </a:cubicBezTo>
                <a:cubicBezTo>
                  <a:pt x="102363" y="2506099"/>
                  <a:pt x="62470" y="2471484"/>
                  <a:pt x="65809" y="2417997"/>
                </a:cubicBezTo>
                <a:cubicBezTo>
                  <a:pt x="66082" y="2412617"/>
                  <a:pt x="60422" y="2407204"/>
                  <a:pt x="58557" y="2401444"/>
                </a:cubicBezTo>
                <a:cubicBezTo>
                  <a:pt x="53477" y="2385647"/>
                  <a:pt x="47642" y="2369921"/>
                  <a:pt x="44442" y="2353760"/>
                </a:cubicBezTo>
                <a:cubicBezTo>
                  <a:pt x="40346" y="2334048"/>
                  <a:pt x="39250" y="2313680"/>
                  <a:pt x="35533" y="2293932"/>
                </a:cubicBezTo>
                <a:cubicBezTo>
                  <a:pt x="30915" y="2268528"/>
                  <a:pt x="22539" y="2243852"/>
                  <a:pt x="20216" y="2218428"/>
                </a:cubicBezTo>
                <a:cubicBezTo>
                  <a:pt x="18344" y="2197940"/>
                  <a:pt x="23508" y="2176998"/>
                  <a:pt x="25068" y="2156387"/>
                </a:cubicBezTo>
                <a:cubicBezTo>
                  <a:pt x="27193" y="2127307"/>
                  <a:pt x="22986" y="2095935"/>
                  <a:pt x="32822" y="2069593"/>
                </a:cubicBezTo>
                <a:cubicBezTo>
                  <a:pt x="43261" y="2041475"/>
                  <a:pt x="46802" y="2015326"/>
                  <a:pt x="40270" y="1987801"/>
                </a:cubicBezTo>
                <a:cubicBezTo>
                  <a:pt x="38092" y="1978626"/>
                  <a:pt x="29031" y="1967402"/>
                  <a:pt x="20494" y="1963975"/>
                </a:cubicBezTo>
                <a:cubicBezTo>
                  <a:pt x="1431" y="1956341"/>
                  <a:pt x="-2957" y="1943928"/>
                  <a:pt x="1728" y="1926090"/>
                </a:cubicBezTo>
                <a:cubicBezTo>
                  <a:pt x="5670" y="1910617"/>
                  <a:pt x="6643" y="1891972"/>
                  <a:pt x="15953" y="1880793"/>
                </a:cubicBezTo>
                <a:cubicBezTo>
                  <a:pt x="42326" y="1849112"/>
                  <a:pt x="39894" y="1812030"/>
                  <a:pt x="44378" y="1775275"/>
                </a:cubicBezTo>
                <a:cubicBezTo>
                  <a:pt x="47111" y="1752836"/>
                  <a:pt x="45428" y="1732327"/>
                  <a:pt x="40192" y="1710615"/>
                </a:cubicBezTo>
                <a:cubicBezTo>
                  <a:pt x="28614" y="1663468"/>
                  <a:pt x="34611" y="1616049"/>
                  <a:pt x="43506" y="1568941"/>
                </a:cubicBezTo>
                <a:cubicBezTo>
                  <a:pt x="49458" y="1537788"/>
                  <a:pt x="51927" y="1506189"/>
                  <a:pt x="58087" y="1475211"/>
                </a:cubicBezTo>
                <a:cubicBezTo>
                  <a:pt x="62855" y="1452010"/>
                  <a:pt x="68949" y="1428691"/>
                  <a:pt x="78062" y="1407007"/>
                </a:cubicBezTo>
                <a:cubicBezTo>
                  <a:pt x="91450" y="1375554"/>
                  <a:pt x="113342" y="1347158"/>
                  <a:pt x="103406" y="1309613"/>
                </a:cubicBezTo>
                <a:cubicBezTo>
                  <a:pt x="94647" y="1276551"/>
                  <a:pt x="103823" y="1245107"/>
                  <a:pt x="112398" y="1213333"/>
                </a:cubicBezTo>
                <a:cubicBezTo>
                  <a:pt x="118682" y="1189993"/>
                  <a:pt x="125158" y="1166639"/>
                  <a:pt x="128337" y="1142817"/>
                </a:cubicBezTo>
                <a:cubicBezTo>
                  <a:pt x="132066" y="1114546"/>
                  <a:pt x="126549" y="1083485"/>
                  <a:pt x="135869" y="1057764"/>
                </a:cubicBezTo>
                <a:cubicBezTo>
                  <a:pt x="145653" y="1030852"/>
                  <a:pt x="135536" y="1010162"/>
                  <a:pt x="130022" y="987518"/>
                </a:cubicBezTo>
                <a:cubicBezTo>
                  <a:pt x="121364" y="951388"/>
                  <a:pt x="108170" y="915863"/>
                  <a:pt x="117312" y="877725"/>
                </a:cubicBezTo>
                <a:cubicBezTo>
                  <a:pt x="128381" y="831376"/>
                  <a:pt x="140621" y="785301"/>
                  <a:pt x="150914" y="738832"/>
                </a:cubicBezTo>
                <a:cubicBezTo>
                  <a:pt x="154823" y="720874"/>
                  <a:pt x="155382" y="701887"/>
                  <a:pt x="156184" y="683447"/>
                </a:cubicBezTo>
                <a:cubicBezTo>
                  <a:pt x="156694" y="665994"/>
                  <a:pt x="149492" y="645801"/>
                  <a:pt x="156246" y="631789"/>
                </a:cubicBezTo>
                <a:cubicBezTo>
                  <a:pt x="173615" y="595769"/>
                  <a:pt x="180461" y="559754"/>
                  <a:pt x="176856" y="520291"/>
                </a:cubicBezTo>
                <a:cubicBezTo>
                  <a:pt x="175502" y="505492"/>
                  <a:pt x="182724" y="490294"/>
                  <a:pt x="182873" y="475169"/>
                </a:cubicBezTo>
                <a:cubicBezTo>
                  <a:pt x="182896" y="454505"/>
                  <a:pt x="185870" y="430512"/>
                  <a:pt x="177029" y="413338"/>
                </a:cubicBezTo>
                <a:cubicBezTo>
                  <a:pt x="156124" y="372972"/>
                  <a:pt x="167251" y="337714"/>
                  <a:pt x="180788" y="299554"/>
                </a:cubicBezTo>
                <a:cubicBezTo>
                  <a:pt x="194189" y="261982"/>
                  <a:pt x="204001" y="222826"/>
                  <a:pt x="211504" y="183499"/>
                </a:cubicBezTo>
                <a:cubicBezTo>
                  <a:pt x="214170" y="168715"/>
                  <a:pt x="205952" y="152060"/>
                  <a:pt x="203169" y="136243"/>
                </a:cubicBezTo>
                <a:cubicBezTo>
                  <a:pt x="202268" y="130586"/>
                  <a:pt x="201126" y="124377"/>
                  <a:pt x="202558" y="119082"/>
                </a:cubicBezTo>
                <a:cubicBezTo>
                  <a:pt x="212824" y="80698"/>
                  <a:pt x="220596" y="42109"/>
                  <a:pt x="217768" y="2930"/>
                </a:cubicBezTo>
                <a:lnTo>
                  <a:pt x="21727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2B07FA7A-3085-4606-BBC3-DAEABBE88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32037" y="1"/>
            <a:ext cx="1482665" cy="6857998"/>
          </a:xfrm>
          <a:custGeom>
            <a:avLst/>
            <a:gdLst>
              <a:gd name="connsiteX0" fmla="*/ 604365 w 1482665"/>
              <a:gd name="connsiteY0" fmla="*/ 0 h 6857998"/>
              <a:gd name="connsiteX1" fmla="*/ 609263 w 1482665"/>
              <a:gd name="connsiteY1" fmla="*/ 27013 h 6857998"/>
              <a:gd name="connsiteX2" fmla="*/ 626139 w 1482665"/>
              <a:gd name="connsiteY2" fmla="*/ 44217 h 6857998"/>
              <a:gd name="connsiteX3" fmla="*/ 669163 w 1482665"/>
              <a:gd name="connsiteY3" fmla="*/ 94234 h 6857998"/>
              <a:gd name="connsiteX4" fmla="*/ 712570 w 1482665"/>
              <a:gd name="connsiteY4" fmla="*/ 196630 h 6857998"/>
              <a:gd name="connsiteX5" fmla="*/ 713292 w 1482665"/>
              <a:gd name="connsiteY5" fmla="*/ 225451 h 6857998"/>
              <a:gd name="connsiteX6" fmla="*/ 663568 w 1482665"/>
              <a:gd name="connsiteY6" fmla="*/ 303070 h 6857998"/>
              <a:gd name="connsiteX7" fmla="*/ 644217 w 1482665"/>
              <a:gd name="connsiteY7" fmla="*/ 340422 h 6857998"/>
              <a:gd name="connsiteX8" fmla="*/ 611823 w 1482665"/>
              <a:gd name="connsiteY8" fmla="*/ 444389 h 6857998"/>
              <a:gd name="connsiteX9" fmla="*/ 604997 w 1482665"/>
              <a:gd name="connsiteY9" fmla="*/ 453430 h 6857998"/>
              <a:gd name="connsiteX10" fmla="*/ 521643 w 1482665"/>
              <a:gd name="connsiteY10" fmla="*/ 535653 h 6857998"/>
              <a:gd name="connsiteX11" fmla="*/ 507802 w 1482665"/>
              <a:gd name="connsiteY11" fmla="*/ 553752 h 6857998"/>
              <a:gd name="connsiteX12" fmla="*/ 485734 w 1482665"/>
              <a:gd name="connsiteY12" fmla="*/ 576048 h 6857998"/>
              <a:gd name="connsiteX13" fmla="*/ 445182 w 1482665"/>
              <a:gd name="connsiteY13" fmla="*/ 643072 h 6857998"/>
              <a:gd name="connsiteX14" fmla="*/ 437493 w 1482665"/>
              <a:gd name="connsiteY14" fmla="*/ 722208 h 6857998"/>
              <a:gd name="connsiteX15" fmla="*/ 423498 w 1482665"/>
              <a:gd name="connsiteY15" fmla="*/ 818181 h 6857998"/>
              <a:gd name="connsiteX16" fmla="*/ 411910 w 1482665"/>
              <a:gd name="connsiteY16" fmla="*/ 858840 h 6857998"/>
              <a:gd name="connsiteX17" fmla="*/ 392694 w 1482665"/>
              <a:gd name="connsiteY17" fmla="*/ 966766 h 6857998"/>
              <a:gd name="connsiteX18" fmla="*/ 375276 w 1482665"/>
              <a:gd name="connsiteY18" fmla="*/ 1044113 h 6857998"/>
              <a:gd name="connsiteX19" fmla="*/ 370946 w 1482665"/>
              <a:gd name="connsiteY19" fmla="*/ 1153742 h 6857998"/>
              <a:gd name="connsiteX20" fmla="*/ 375180 w 1482665"/>
              <a:gd name="connsiteY20" fmla="*/ 1206343 h 6857998"/>
              <a:gd name="connsiteX21" fmla="*/ 311155 w 1482665"/>
              <a:gd name="connsiteY21" fmla="*/ 1309565 h 6857998"/>
              <a:gd name="connsiteX22" fmla="*/ 270005 w 1482665"/>
              <a:gd name="connsiteY22" fmla="*/ 1390995 h 6857998"/>
              <a:gd name="connsiteX23" fmla="*/ 300742 w 1482665"/>
              <a:gd name="connsiteY23" fmla="*/ 1469872 h 6857998"/>
              <a:gd name="connsiteX24" fmla="*/ 324761 w 1482665"/>
              <a:gd name="connsiteY24" fmla="*/ 1489867 h 6857998"/>
              <a:gd name="connsiteX25" fmla="*/ 357764 w 1482665"/>
              <a:gd name="connsiteY25" fmla="*/ 1620763 h 6857998"/>
              <a:gd name="connsiteX26" fmla="*/ 375859 w 1482665"/>
              <a:gd name="connsiteY26" fmla="*/ 1810408 h 6857998"/>
              <a:gd name="connsiteX27" fmla="*/ 452120 w 1482665"/>
              <a:gd name="connsiteY27" fmla="*/ 2121573 h 6857998"/>
              <a:gd name="connsiteX28" fmla="*/ 479154 w 1482665"/>
              <a:gd name="connsiteY28" fmla="*/ 2174579 h 6857998"/>
              <a:gd name="connsiteX29" fmla="*/ 490307 w 1482665"/>
              <a:gd name="connsiteY29" fmla="*/ 2235921 h 6857998"/>
              <a:gd name="connsiteX30" fmla="*/ 479004 w 1482665"/>
              <a:gd name="connsiteY30" fmla="*/ 2260869 h 6857998"/>
              <a:gd name="connsiteX31" fmla="*/ 468379 w 1482665"/>
              <a:gd name="connsiteY31" fmla="*/ 2366479 h 6857998"/>
              <a:gd name="connsiteX32" fmla="*/ 469801 w 1482665"/>
              <a:gd name="connsiteY32" fmla="*/ 2386246 h 6857998"/>
              <a:gd name="connsiteX33" fmla="*/ 484511 w 1482665"/>
              <a:gd name="connsiteY33" fmla="*/ 2453006 h 6857998"/>
              <a:gd name="connsiteX34" fmla="*/ 495165 w 1482665"/>
              <a:gd name="connsiteY34" fmla="*/ 2515160 h 6857998"/>
              <a:gd name="connsiteX35" fmla="*/ 493463 w 1482665"/>
              <a:gd name="connsiteY35" fmla="*/ 2674477 h 6857998"/>
              <a:gd name="connsiteX36" fmla="*/ 508318 w 1482665"/>
              <a:gd name="connsiteY36" fmla="*/ 2795170 h 6857998"/>
              <a:gd name="connsiteX37" fmla="*/ 509620 w 1482665"/>
              <a:gd name="connsiteY37" fmla="*/ 2851292 h 6857998"/>
              <a:gd name="connsiteX38" fmla="*/ 506806 w 1482665"/>
              <a:gd name="connsiteY38" fmla="*/ 2883305 h 6857998"/>
              <a:gd name="connsiteX39" fmla="*/ 473674 w 1482665"/>
              <a:gd name="connsiteY39" fmla="*/ 2958260 h 6857998"/>
              <a:gd name="connsiteX40" fmla="*/ 468328 w 1482665"/>
              <a:gd name="connsiteY40" fmla="*/ 2998159 h 6857998"/>
              <a:gd name="connsiteX41" fmla="*/ 479836 w 1482665"/>
              <a:gd name="connsiteY41" fmla="*/ 3115713 h 6857998"/>
              <a:gd name="connsiteX42" fmla="*/ 555720 w 1482665"/>
              <a:gd name="connsiteY42" fmla="*/ 3286686 h 6857998"/>
              <a:gd name="connsiteX43" fmla="*/ 565371 w 1482665"/>
              <a:gd name="connsiteY43" fmla="*/ 3304362 h 6857998"/>
              <a:gd name="connsiteX44" fmla="*/ 583436 w 1482665"/>
              <a:gd name="connsiteY44" fmla="*/ 3393195 h 6857998"/>
              <a:gd name="connsiteX45" fmla="*/ 575531 w 1482665"/>
              <a:gd name="connsiteY45" fmla="*/ 3455326 h 6857998"/>
              <a:gd name="connsiteX46" fmla="*/ 554223 w 1482665"/>
              <a:gd name="connsiteY46" fmla="*/ 3496130 h 6857998"/>
              <a:gd name="connsiteX47" fmla="*/ 553961 w 1482665"/>
              <a:gd name="connsiteY47" fmla="*/ 3498197 h 6857998"/>
              <a:gd name="connsiteX48" fmla="*/ 553960 w 1482665"/>
              <a:gd name="connsiteY48" fmla="*/ 3498197 h 6857998"/>
              <a:gd name="connsiteX49" fmla="*/ 551436 w 1482665"/>
              <a:gd name="connsiteY49" fmla="*/ 3518135 h 6857998"/>
              <a:gd name="connsiteX50" fmla="*/ 555218 w 1482665"/>
              <a:gd name="connsiteY50" fmla="*/ 3540779 h 6857998"/>
              <a:gd name="connsiteX51" fmla="*/ 538695 w 1482665"/>
              <a:gd name="connsiteY51" fmla="*/ 3617469 h 6857998"/>
              <a:gd name="connsiteX52" fmla="*/ 517285 w 1482665"/>
              <a:gd name="connsiteY52" fmla="*/ 3674138 h 6857998"/>
              <a:gd name="connsiteX53" fmla="*/ 513668 w 1482665"/>
              <a:gd name="connsiteY53" fmla="*/ 3700065 h 6857998"/>
              <a:gd name="connsiteX54" fmla="*/ 513522 w 1482665"/>
              <a:gd name="connsiteY54" fmla="*/ 3700095 h 6857998"/>
              <a:gd name="connsiteX55" fmla="*/ 513667 w 1482665"/>
              <a:gd name="connsiteY55" fmla="*/ 3700066 h 6857998"/>
              <a:gd name="connsiteX56" fmla="*/ 512906 w 1482665"/>
              <a:gd name="connsiteY56" fmla="*/ 3705519 h 6857998"/>
              <a:gd name="connsiteX57" fmla="*/ 509270 w 1482665"/>
              <a:gd name="connsiteY57" fmla="*/ 3799980 h 6857998"/>
              <a:gd name="connsiteX58" fmla="*/ 507225 w 1482665"/>
              <a:gd name="connsiteY58" fmla="*/ 3813176 h 6857998"/>
              <a:gd name="connsiteX59" fmla="*/ 539280 w 1482665"/>
              <a:gd name="connsiteY59" fmla="*/ 3904366 h 6857998"/>
              <a:gd name="connsiteX60" fmla="*/ 573428 w 1482665"/>
              <a:gd name="connsiteY60" fmla="*/ 4014303 h 6857998"/>
              <a:gd name="connsiteX61" fmla="*/ 568930 w 1482665"/>
              <a:gd name="connsiteY61" fmla="*/ 4055079 h 6857998"/>
              <a:gd name="connsiteX62" fmla="*/ 562365 w 1482665"/>
              <a:gd name="connsiteY62" fmla="*/ 4110965 h 6857998"/>
              <a:gd name="connsiteX63" fmla="*/ 573083 w 1482665"/>
              <a:gd name="connsiteY63" fmla="*/ 4161253 h 6857998"/>
              <a:gd name="connsiteX64" fmla="*/ 576478 w 1482665"/>
              <a:gd name="connsiteY64" fmla="*/ 4192125 h 6857998"/>
              <a:gd name="connsiteX65" fmla="*/ 518425 w 1482665"/>
              <a:gd name="connsiteY65" fmla="*/ 4339756 h 6857998"/>
              <a:gd name="connsiteX66" fmla="*/ 515819 w 1482665"/>
              <a:gd name="connsiteY66" fmla="*/ 4376151 h 6857998"/>
              <a:gd name="connsiteX67" fmla="*/ 508946 w 1482665"/>
              <a:gd name="connsiteY67" fmla="*/ 4397248 h 6857998"/>
              <a:gd name="connsiteX68" fmla="*/ 432100 w 1482665"/>
              <a:gd name="connsiteY68" fmla="*/ 4527661 h 6857998"/>
              <a:gd name="connsiteX69" fmla="*/ 419018 w 1482665"/>
              <a:gd name="connsiteY69" fmla="*/ 4581271 h 6857998"/>
              <a:gd name="connsiteX70" fmla="*/ 427842 w 1482665"/>
              <a:gd name="connsiteY70" fmla="*/ 4638045 h 6857998"/>
              <a:gd name="connsiteX71" fmla="*/ 437307 w 1482665"/>
              <a:gd name="connsiteY71" fmla="*/ 4670468 h 6857998"/>
              <a:gd name="connsiteX72" fmla="*/ 500763 w 1482665"/>
              <a:gd name="connsiteY72" fmla="*/ 4747310 h 6857998"/>
              <a:gd name="connsiteX73" fmla="*/ 503130 w 1482665"/>
              <a:gd name="connsiteY73" fmla="*/ 4794154 h 6857998"/>
              <a:gd name="connsiteX74" fmla="*/ 471276 w 1482665"/>
              <a:gd name="connsiteY74" fmla="*/ 4870525 h 6857998"/>
              <a:gd name="connsiteX75" fmla="*/ 466095 w 1482665"/>
              <a:gd name="connsiteY75" fmla="*/ 5004333 h 6857998"/>
              <a:gd name="connsiteX76" fmla="*/ 526112 w 1482665"/>
              <a:gd name="connsiteY76" fmla="*/ 5066571 h 6857998"/>
              <a:gd name="connsiteX77" fmla="*/ 581076 w 1482665"/>
              <a:gd name="connsiteY77" fmla="*/ 5096554 h 6857998"/>
              <a:gd name="connsiteX78" fmla="*/ 650387 w 1482665"/>
              <a:gd name="connsiteY78" fmla="*/ 5191419 h 6857998"/>
              <a:gd name="connsiteX79" fmla="*/ 630186 w 1482665"/>
              <a:gd name="connsiteY79" fmla="*/ 5217371 h 6857998"/>
              <a:gd name="connsiteX80" fmla="*/ 627425 w 1482665"/>
              <a:gd name="connsiteY80" fmla="*/ 5291847 h 6857998"/>
              <a:gd name="connsiteX81" fmla="*/ 635466 w 1482665"/>
              <a:gd name="connsiteY81" fmla="*/ 5371456 h 6857998"/>
              <a:gd name="connsiteX82" fmla="*/ 638101 w 1482665"/>
              <a:gd name="connsiteY82" fmla="*/ 5511248 h 6857998"/>
              <a:gd name="connsiteX83" fmla="*/ 704029 w 1482665"/>
              <a:gd name="connsiteY83" fmla="*/ 5598387 h 6857998"/>
              <a:gd name="connsiteX84" fmla="*/ 730967 w 1482665"/>
              <a:gd name="connsiteY84" fmla="*/ 5631508 h 6857998"/>
              <a:gd name="connsiteX85" fmla="*/ 749162 w 1482665"/>
              <a:gd name="connsiteY85" fmla="*/ 5663130 h 6857998"/>
              <a:gd name="connsiteX86" fmla="*/ 761184 w 1482665"/>
              <a:gd name="connsiteY86" fmla="*/ 5700484 h 6857998"/>
              <a:gd name="connsiteX87" fmla="*/ 801844 w 1482665"/>
              <a:gd name="connsiteY87" fmla="*/ 5789549 h 6857998"/>
              <a:gd name="connsiteX88" fmla="*/ 838139 w 1482665"/>
              <a:gd name="connsiteY88" fmla="*/ 5837118 h 6857998"/>
              <a:gd name="connsiteX89" fmla="*/ 879049 w 1482665"/>
              <a:gd name="connsiteY89" fmla="*/ 5947777 h 6857998"/>
              <a:gd name="connsiteX90" fmla="*/ 913424 w 1482665"/>
              <a:gd name="connsiteY90" fmla="*/ 6022496 h 6857998"/>
              <a:gd name="connsiteX91" fmla="*/ 967911 w 1482665"/>
              <a:gd name="connsiteY91" fmla="*/ 6099584 h 6857998"/>
              <a:gd name="connsiteX92" fmla="*/ 976160 w 1482665"/>
              <a:gd name="connsiteY92" fmla="*/ 6110307 h 6857998"/>
              <a:gd name="connsiteX93" fmla="*/ 1009580 w 1482665"/>
              <a:gd name="connsiteY93" fmla="*/ 6134800 h 6857998"/>
              <a:gd name="connsiteX94" fmla="*/ 1119632 w 1482665"/>
              <a:gd name="connsiteY94" fmla="*/ 6164726 h 6857998"/>
              <a:gd name="connsiteX95" fmla="*/ 1142302 w 1482665"/>
              <a:gd name="connsiteY95" fmla="*/ 6174132 h 6857998"/>
              <a:gd name="connsiteX96" fmla="*/ 1224601 w 1482665"/>
              <a:gd name="connsiteY96" fmla="*/ 6270869 h 6857998"/>
              <a:gd name="connsiteX97" fmla="*/ 1221274 w 1482665"/>
              <a:gd name="connsiteY97" fmla="*/ 6309817 h 6857998"/>
              <a:gd name="connsiteX98" fmla="*/ 1201234 w 1482665"/>
              <a:gd name="connsiteY98" fmla="*/ 6354305 h 6857998"/>
              <a:gd name="connsiteX99" fmla="*/ 1203453 w 1482665"/>
              <a:gd name="connsiteY99" fmla="*/ 6447651 h 6857998"/>
              <a:gd name="connsiteX100" fmla="*/ 1218957 w 1482665"/>
              <a:gd name="connsiteY100" fmla="*/ 6481243 h 6857998"/>
              <a:gd name="connsiteX101" fmla="*/ 1257705 w 1482665"/>
              <a:gd name="connsiteY101" fmla="*/ 6538915 h 6857998"/>
              <a:gd name="connsiteX102" fmla="*/ 1313400 w 1482665"/>
              <a:gd name="connsiteY102" fmla="*/ 6581077 h 6857998"/>
              <a:gd name="connsiteX103" fmla="*/ 1404616 w 1482665"/>
              <a:gd name="connsiteY103" fmla="*/ 6641421 h 6857998"/>
              <a:gd name="connsiteX104" fmla="*/ 1449003 w 1482665"/>
              <a:gd name="connsiteY104" fmla="*/ 6769170 h 6857998"/>
              <a:gd name="connsiteX105" fmla="*/ 1464411 w 1482665"/>
              <a:gd name="connsiteY105" fmla="*/ 6818457 h 6857998"/>
              <a:gd name="connsiteX106" fmla="*/ 1482665 w 1482665"/>
              <a:gd name="connsiteY106" fmla="*/ 6857998 h 6857998"/>
              <a:gd name="connsiteX107" fmla="*/ 1000755 w 1482665"/>
              <a:gd name="connsiteY107" fmla="*/ 6857998 h 6857998"/>
              <a:gd name="connsiteX108" fmla="*/ 979250 w 1482665"/>
              <a:gd name="connsiteY108" fmla="*/ 6816111 h 6857998"/>
              <a:gd name="connsiteX109" fmla="*/ 956780 w 1482665"/>
              <a:gd name="connsiteY109" fmla="*/ 6748151 h 6857998"/>
              <a:gd name="connsiteX110" fmla="*/ 908453 w 1482665"/>
              <a:gd name="connsiteY110" fmla="*/ 6640082 h 6857998"/>
              <a:gd name="connsiteX111" fmla="*/ 822909 w 1482665"/>
              <a:gd name="connsiteY111" fmla="*/ 6428288 h 6857998"/>
              <a:gd name="connsiteX112" fmla="*/ 808485 w 1482665"/>
              <a:gd name="connsiteY112" fmla="*/ 6381398 h 6857998"/>
              <a:gd name="connsiteX113" fmla="*/ 755048 w 1482665"/>
              <a:gd name="connsiteY113" fmla="*/ 6263466 h 6857998"/>
              <a:gd name="connsiteX114" fmla="*/ 719917 w 1482665"/>
              <a:gd name="connsiteY114" fmla="*/ 6193026 h 6857998"/>
              <a:gd name="connsiteX115" fmla="*/ 698070 w 1482665"/>
              <a:gd name="connsiteY115" fmla="*/ 6133997 h 6857998"/>
              <a:gd name="connsiteX116" fmla="*/ 685592 w 1482665"/>
              <a:gd name="connsiteY116" fmla="*/ 6081192 h 6857998"/>
              <a:gd name="connsiteX117" fmla="*/ 635166 w 1482665"/>
              <a:gd name="connsiteY117" fmla="*/ 5943853 h 6857998"/>
              <a:gd name="connsiteX118" fmla="*/ 615235 w 1482665"/>
              <a:gd name="connsiteY118" fmla="*/ 5889051 h 6857998"/>
              <a:gd name="connsiteX119" fmla="*/ 551077 w 1482665"/>
              <a:gd name="connsiteY119" fmla="*/ 5747994 h 6857998"/>
              <a:gd name="connsiteX120" fmla="*/ 506212 w 1482665"/>
              <a:gd name="connsiteY120" fmla="*/ 5627557 h 6857998"/>
              <a:gd name="connsiteX121" fmla="*/ 485372 w 1482665"/>
              <a:gd name="connsiteY121" fmla="*/ 5577430 h 6857998"/>
              <a:gd name="connsiteX122" fmla="*/ 447647 w 1482665"/>
              <a:gd name="connsiteY122" fmla="*/ 5461888 h 6857998"/>
              <a:gd name="connsiteX123" fmla="*/ 422573 w 1482665"/>
              <a:gd name="connsiteY123" fmla="*/ 5396841 h 6857998"/>
              <a:gd name="connsiteX124" fmla="*/ 386243 w 1482665"/>
              <a:gd name="connsiteY124" fmla="*/ 5235835 h 6857998"/>
              <a:gd name="connsiteX125" fmla="*/ 350188 w 1482665"/>
              <a:gd name="connsiteY125" fmla="*/ 5069445 h 6857998"/>
              <a:gd name="connsiteX126" fmla="*/ 334916 w 1482665"/>
              <a:gd name="connsiteY126" fmla="*/ 4977679 h 6857998"/>
              <a:gd name="connsiteX127" fmla="*/ 316732 w 1482665"/>
              <a:gd name="connsiteY127" fmla="*/ 4898038 h 6857998"/>
              <a:gd name="connsiteX128" fmla="*/ 303487 w 1482665"/>
              <a:gd name="connsiteY128" fmla="*/ 4828467 h 6857998"/>
              <a:gd name="connsiteX129" fmla="*/ 279427 w 1482665"/>
              <a:gd name="connsiteY129" fmla="*/ 4717991 h 6857998"/>
              <a:gd name="connsiteX130" fmla="*/ 271575 w 1482665"/>
              <a:gd name="connsiteY130" fmla="*/ 4671841 h 6857998"/>
              <a:gd name="connsiteX131" fmla="*/ 261746 w 1482665"/>
              <a:gd name="connsiteY131" fmla="*/ 4562167 h 6857998"/>
              <a:gd name="connsiteX132" fmla="*/ 260158 w 1482665"/>
              <a:gd name="connsiteY132" fmla="*/ 4523860 h 6857998"/>
              <a:gd name="connsiteX133" fmla="*/ 276972 w 1482665"/>
              <a:gd name="connsiteY133" fmla="*/ 4448290 h 6857998"/>
              <a:gd name="connsiteX134" fmla="*/ 277882 w 1482665"/>
              <a:gd name="connsiteY134" fmla="*/ 4439409 h 6857998"/>
              <a:gd name="connsiteX135" fmla="*/ 282776 w 1482665"/>
              <a:gd name="connsiteY135" fmla="*/ 4390368 h 6857998"/>
              <a:gd name="connsiteX136" fmla="*/ 283402 w 1482665"/>
              <a:gd name="connsiteY136" fmla="*/ 4363722 h 6857998"/>
              <a:gd name="connsiteX137" fmla="*/ 293599 w 1482665"/>
              <a:gd name="connsiteY137" fmla="*/ 4261782 h 6857998"/>
              <a:gd name="connsiteX138" fmla="*/ 297435 w 1482665"/>
              <a:gd name="connsiteY138" fmla="*/ 4203280 h 6857998"/>
              <a:gd name="connsiteX139" fmla="*/ 291841 w 1482665"/>
              <a:gd name="connsiteY139" fmla="*/ 4156730 h 6857998"/>
              <a:gd name="connsiteX140" fmla="*/ 282644 w 1482665"/>
              <a:gd name="connsiteY140" fmla="*/ 4074927 h 6857998"/>
              <a:gd name="connsiteX141" fmla="*/ 275888 w 1482665"/>
              <a:gd name="connsiteY141" fmla="*/ 4049146 h 6857998"/>
              <a:gd name="connsiteX142" fmla="*/ 277593 w 1482665"/>
              <a:gd name="connsiteY142" fmla="*/ 3929618 h 6857998"/>
              <a:gd name="connsiteX143" fmla="*/ 272369 w 1482665"/>
              <a:gd name="connsiteY143" fmla="*/ 3861992 h 6857998"/>
              <a:gd name="connsiteX144" fmla="*/ 280974 w 1482665"/>
              <a:gd name="connsiteY144" fmla="*/ 3784495 h 6857998"/>
              <a:gd name="connsiteX145" fmla="*/ 278188 w 1482665"/>
              <a:gd name="connsiteY145" fmla="*/ 3762368 h 6857998"/>
              <a:gd name="connsiteX146" fmla="*/ 274587 w 1482665"/>
              <a:gd name="connsiteY146" fmla="*/ 3737636 h 6857998"/>
              <a:gd name="connsiteX147" fmla="*/ 274110 w 1482665"/>
              <a:gd name="connsiteY147" fmla="*/ 3733149 h 6857998"/>
              <a:gd name="connsiteX148" fmla="*/ 307451 w 1482665"/>
              <a:gd name="connsiteY148" fmla="*/ 3729245 h 6857998"/>
              <a:gd name="connsiteX149" fmla="*/ 420781 w 1482665"/>
              <a:gd name="connsiteY149" fmla="*/ 3714526 h 6857998"/>
              <a:gd name="connsiteX150" fmla="*/ 307452 w 1482665"/>
              <a:gd name="connsiteY150" fmla="*/ 3729244 h 6857998"/>
              <a:gd name="connsiteX151" fmla="*/ 274111 w 1482665"/>
              <a:gd name="connsiteY151" fmla="*/ 3733148 h 6857998"/>
              <a:gd name="connsiteX152" fmla="*/ 266480 w 1482665"/>
              <a:gd name="connsiteY152" fmla="*/ 3661472 h 6857998"/>
              <a:gd name="connsiteX153" fmla="*/ 256559 w 1482665"/>
              <a:gd name="connsiteY153" fmla="*/ 3615703 h 6857998"/>
              <a:gd name="connsiteX154" fmla="*/ 251912 w 1482665"/>
              <a:gd name="connsiteY154" fmla="*/ 3527176 h 6857998"/>
              <a:gd name="connsiteX155" fmla="*/ 243998 w 1482665"/>
              <a:gd name="connsiteY155" fmla="*/ 3494992 h 6857998"/>
              <a:gd name="connsiteX156" fmla="*/ 237062 w 1482665"/>
              <a:gd name="connsiteY156" fmla="*/ 3424466 h 6857998"/>
              <a:gd name="connsiteX157" fmla="*/ 235887 w 1482665"/>
              <a:gd name="connsiteY157" fmla="*/ 3412521 h 6857998"/>
              <a:gd name="connsiteX158" fmla="*/ 231972 w 1482665"/>
              <a:gd name="connsiteY158" fmla="*/ 3338271 h 6857998"/>
              <a:gd name="connsiteX159" fmla="*/ 223937 w 1482665"/>
              <a:gd name="connsiteY159" fmla="*/ 3267077 h 6857998"/>
              <a:gd name="connsiteX160" fmla="*/ 213012 w 1482665"/>
              <a:gd name="connsiteY160" fmla="*/ 3216616 h 6857998"/>
              <a:gd name="connsiteX161" fmla="*/ 204156 w 1482665"/>
              <a:gd name="connsiteY161" fmla="*/ 3161566 h 6857998"/>
              <a:gd name="connsiteX162" fmla="*/ 167623 w 1482665"/>
              <a:gd name="connsiteY162" fmla="*/ 3010908 h 6857998"/>
              <a:gd name="connsiteX163" fmla="*/ 170542 w 1482665"/>
              <a:gd name="connsiteY163" fmla="*/ 2982138 h 6857998"/>
              <a:gd name="connsiteX164" fmla="*/ 160998 w 1482665"/>
              <a:gd name="connsiteY164" fmla="*/ 2821168 h 6857998"/>
              <a:gd name="connsiteX165" fmla="*/ 157427 w 1482665"/>
              <a:gd name="connsiteY165" fmla="*/ 2786297 h 6857998"/>
              <a:gd name="connsiteX166" fmla="*/ 171250 w 1482665"/>
              <a:gd name="connsiteY166" fmla="*/ 2690530 h 6857998"/>
              <a:gd name="connsiteX167" fmla="*/ 122562 w 1482665"/>
              <a:gd name="connsiteY167" fmla="*/ 2549209 h 6857998"/>
              <a:gd name="connsiteX168" fmla="*/ 65809 w 1482665"/>
              <a:gd name="connsiteY168" fmla="*/ 2417997 h 6857998"/>
              <a:gd name="connsiteX169" fmla="*/ 58557 w 1482665"/>
              <a:gd name="connsiteY169" fmla="*/ 2401444 h 6857998"/>
              <a:gd name="connsiteX170" fmla="*/ 44442 w 1482665"/>
              <a:gd name="connsiteY170" fmla="*/ 2353760 h 6857998"/>
              <a:gd name="connsiteX171" fmla="*/ 35533 w 1482665"/>
              <a:gd name="connsiteY171" fmla="*/ 2293932 h 6857998"/>
              <a:gd name="connsiteX172" fmla="*/ 20216 w 1482665"/>
              <a:gd name="connsiteY172" fmla="*/ 2218428 h 6857998"/>
              <a:gd name="connsiteX173" fmla="*/ 25068 w 1482665"/>
              <a:gd name="connsiteY173" fmla="*/ 2156387 h 6857998"/>
              <a:gd name="connsiteX174" fmla="*/ 32822 w 1482665"/>
              <a:gd name="connsiteY174" fmla="*/ 2069593 h 6857998"/>
              <a:gd name="connsiteX175" fmla="*/ 40270 w 1482665"/>
              <a:gd name="connsiteY175" fmla="*/ 1987801 h 6857998"/>
              <a:gd name="connsiteX176" fmla="*/ 20494 w 1482665"/>
              <a:gd name="connsiteY176" fmla="*/ 1963975 h 6857998"/>
              <a:gd name="connsiteX177" fmla="*/ 1728 w 1482665"/>
              <a:gd name="connsiteY177" fmla="*/ 1926090 h 6857998"/>
              <a:gd name="connsiteX178" fmla="*/ 15953 w 1482665"/>
              <a:gd name="connsiteY178" fmla="*/ 1880793 h 6857998"/>
              <a:gd name="connsiteX179" fmla="*/ 44378 w 1482665"/>
              <a:gd name="connsiteY179" fmla="*/ 1775275 h 6857998"/>
              <a:gd name="connsiteX180" fmla="*/ 40192 w 1482665"/>
              <a:gd name="connsiteY180" fmla="*/ 1710615 h 6857998"/>
              <a:gd name="connsiteX181" fmla="*/ 43506 w 1482665"/>
              <a:gd name="connsiteY181" fmla="*/ 1568941 h 6857998"/>
              <a:gd name="connsiteX182" fmla="*/ 58087 w 1482665"/>
              <a:gd name="connsiteY182" fmla="*/ 1475211 h 6857998"/>
              <a:gd name="connsiteX183" fmla="*/ 78062 w 1482665"/>
              <a:gd name="connsiteY183" fmla="*/ 1407007 h 6857998"/>
              <a:gd name="connsiteX184" fmla="*/ 103406 w 1482665"/>
              <a:gd name="connsiteY184" fmla="*/ 1309613 h 6857998"/>
              <a:gd name="connsiteX185" fmla="*/ 112398 w 1482665"/>
              <a:gd name="connsiteY185" fmla="*/ 1213333 h 6857998"/>
              <a:gd name="connsiteX186" fmla="*/ 128337 w 1482665"/>
              <a:gd name="connsiteY186" fmla="*/ 1142817 h 6857998"/>
              <a:gd name="connsiteX187" fmla="*/ 135869 w 1482665"/>
              <a:gd name="connsiteY187" fmla="*/ 1057764 h 6857998"/>
              <a:gd name="connsiteX188" fmla="*/ 130022 w 1482665"/>
              <a:gd name="connsiteY188" fmla="*/ 987518 h 6857998"/>
              <a:gd name="connsiteX189" fmla="*/ 117312 w 1482665"/>
              <a:gd name="connsiteY189" fmla="*/ 877725 h 6857998"/>
              <a:gd name="connsiteX190" fmla="*/ 150914 w 1482665"/>
              <a:gd name="connsiteY190" fmla="*/ 738832 h 6857998"/>
              <a:gd name="connsiteX191" fmla="*/ 156184 w 1482665"/>
              <a:gd name="connsiteY191" fmla="*/ 683447 h 6857998"/>
              <a:gd name="connsiteX192" fmla="*/ 156246 w 1482665"/>
              <a:gd name="connsiteY192" fmla="*/ 631789 h 6857998"/>
              <a:gd name="connsiteX193" fmla="*/ 176856 w 1482665"/>
              <a:gd name="connsiteY193" fmla="*/ 520291 h 6857998"/>
              <a:gd name="connsiteX194" fmla="*/ 182873 w 1482665"/>
              <a:gd name="connsiteY194" fmla="*/ 475169 h 6857998"/>
              <a:gd name="connsiteX195" fmla="*/ 177029 w 1482665"/>
              <a:gd name="connsiteY195" fmla="*/ 413338 h 6857998"/>
              <a:gd name="connsiteX196" fmla="*/ 180788 w 1482665"/>
              <a:gd name="connsiteY196" fmla="*/ 299554 h 6857998"/>
              <a:gd name="connsiteX197" fmla="*/ 211504 w 1482665"/>
              <a:gd name="connsiteY197" fmla="*/ 183499 h 6857998"/>
              <a:gd name="connsiteX198" fmla="*/ 203169 w 1482665"/>
              <a:gd name="connsiteY198" fmla="*/ 136243 h 6857998"/>
              <a:gd name="connsiteX199" fmla="*/ 202558 w 1482665"/>
              <a:gd name="connsiteY199" fmla="*/ 119082 h 6857998"/>
              <a:gd name="connsiteX200" fmla="*/ 217768 w 1482665"/>
              <a:gd name="connsiteY200" fmla="*/ 2930 h 6857998"/>
              <a:gd name="connsiteX201" fmla="*/ 217273 w 1482665"/>
              <a:gd name="connsiteY201" fmla="*/ 1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</a:cxnLst>
            <a:rect l="l" t="t" r="r" b="b"/>
            <a:pathLst>
              <a:path w="1482665" h="6857998">
                <a:moveTo>
                  <a:pt x="604365" y="0"/>
                </a:moveTo>
                <a:lnTo>
                  <a:pt x="609263" y="27013"/>
                </a:lnTo>
                <a:cubicBezTo>
                  <a:pt x="611233" y="33911"/>
                  <a:pt x="619224" y="41791"/>
                  <a:pt x="626139" y="44217"/>
                </a:cubicBezTo>
                <a:cubicBezTo>
                  <a:pt x="650652" y="52883"/>
                  <a:pt x="660477" y="72456"/>
                  <a:pt x="669163" y="94234"/>
                </a:cubicBezTo>
                <a:cubicBezTo>
                  <a:pt x="683201" y="128533"/>
                  <a:pt x="699085" y="162089"/>
                  <a:pt x="712570" y="196630"/>
                </a:cubicBezTo>
                <a:cubicBezTo>
                  <a:pt x="715834" y="205132"/>
                  <a:pt x="715304" y="216085"/>
                  <a:pt x="713292" y="225451"/>
                </a:cubicBezTo>
                <a:cubicBezTo>
                  <a:pt x="706459" y="257448"/>
                  <a:pt x="683978" y="279398"/>
                  <a:pt x="663568" y="303070"/>
                </a:cubicBezTo>
                <a:cubicBezTo>
                  <a:pt x="654569" y="313459"/>
                  <a:pt x="648747" y="327191"/>
                  <a:pt x="644217" y="340422"/>
                </a:cubicBezTo>
                <a:cubicBezTo>
                  <a:pt x="632624" y="374766"/>
                  <a:pt x="622620" y="409733"/>
                  <a:pt x="611823" y="444389"/>
                </a:cubicBezTo>
                <a:cubicBezTo>
                  <a:pt x="610789" y="447734"/>
                  <a:pt x="607618" y="450701"/>
                  <a:pt x="604997" y="453430"/>
                </a:cubicBezTo>
                <a:cubicBezTo>
                  <a:pt x="577274" y="480831"/>
                  <a:pt x="549348" y="508059"/>
                  <a:pt x="521643" y="535653"/>
                </a:cubicBezTo>
                <a:cubicBezTo>
                  <a:pt x="516385" y="540915"/>
                  <a:pt x="512835" y="548128"/>
                  <a:pt x="507802" y="553752"/>
                </a:cubicBezTo>
                <a:cubicBezTo>
                  <a:pt x="500873" y="561655"/>
                  <a:pt x="494494" y="571420"/>
                  <a:pt x="485734" y="576048"/>
                </a:cubicBezTo>
                <a:cubicBezTo>
                  <a:pt x="458163" y="590427"/>
                  <a:pt x="447893" y="614129"/>
                  <a:pt x="445182" y="643072"/>
                </a:cubicBezTo>
                <a:cubicBezTo>
                  <a:pt x="442626" y="669516"/>
                  <a:pt x="440826" y="695887"/>
                  <a:pt x="437493" y="722208"/>
                </a:cubicBezTo>
                <a:cubicBezTo>
                  <a:pt x="433541" y="754325"/>
                  <a:pt x="429002" y="786305"/>
                  <a:pt x="423498" y="818181"/>
                </a:cubicBezTo>
                <a:cubicBezTo>
                  <a:pt x="421124" y="831979"/>
                  <a:pt x="418251" y="846590"/>
                  <a:pt x="411910" y="858840"/>
                </a:cubicBezTo>
                <a:cubicBezTo>
                  <a:pt x="394385" y="893153"/>
                  <a:pt x="383708" y="929136"/>
                  <a:pt x="392694" y="966766"/>
                </a:cubicBezTo>
                <a:cubicBezTo>
                  <a:pt x="399849" y="996912"/>
                  <a:pt x="390997" y="1023546"/>
                  <a:pt x="375276" y="1044113"/>
                </a:cubicBezTo>
                <a:cubicBezTo>
                  <a:pt x="346749" y="1081537"/>
                  <a:pt x="357339" y="1117871"/>
                  <a:pt x="370946" y="1153742"/>
                </a:cubicBezTo>
                <a:cubicBezTo>
                  <a:pt x="377992" y="1172228"/>
                  <a:pt x="378654" y="1187852"/>
                  <a:pt x="375180" y="1206343"/>
                </a:cubicBezTo>
                <a:cubicBezTo>
                  <a:pt x="367043" y="1249174"/>
                  <a:pt x="337149" y="1280028"/>
                  <a:pt x="311155" y="1309565"/>
                </a:cubicBezTo>
                <a:cubicBezTo>
                  <a:pt x="288969" y="1334743"/>
                  <a:pt x="277667" y="1361792"/>
                  <a:pt x="270005" y="1390995"/>
                </a:cubicBezTo>
                <a:cubicBezTo>
                  <a:pt x="260173" y="1427857"/>
                  <a:pt x="267688" y="1455674"/>
                  <a:pt x="300742" y="1469872"/>
                </a:cubicBezTo>
                <a:cubicBezTo>
                  <a:pt x="310093" y="1473800"/>
                  <a:pt x="321291" y="1481193"/>
                  <a:pt x="324761" y="1489867"/>
                </a:cubicBezTo>
                <a:cubicBezTo>
                  <a:pt x="341975" y="1531719"/>
                  <a:pt x="365314" y="1573586"/>
                  <a:pt x="357764" y="1620763"/>
                </a:cubicBezTo>
                <a:cubicBezTo>
                  <a:pt x="347465" y="1685981"/>
                  <a:pt x="354098" y="1748120"/>
                  <a:pt x="375859" y="1810408"/>
                </a:cubicBezTo>
                <a:cubicBezTo>
                  <a:pt x="411109" y="1911446"/>
                  <a:pt x="447876" y="2012343"/>
                  <a:pt x="452120" y="2121573"/>
                </a:cubicBezTo>
                <a:cubicBezTo>
                  <a:pt x="452818" y="2139681"/>
                  <a:pt x="466350" y="2160060"/>
                  <a:pt x="479154" y="2174579"/>
                </a:cubicBezTo>
                <a:cubicBezTo>
                  <a:pt x="503504" y="2202386"/>
                  <a:pt x="505090" y="2200902"/>
                  <a:pt x="490307" y="2235921"/>
                </a:cubicBezTo>
                <a:cubicBezTo>
                  <a:pt x="486671" y="2244289"/>
                  <a:pt x="484918" y="2254397"/>
                  <a:pt x="479004" y="2260869"/>
                </a:cubicBezTo>
                <a:cubicBezTo>
                  <a:pt x="448923" y="2293842"/>
                  <a:pt x="460272" y="2330108"/>
                  <a:pt x="468379" y="2366479"/>
                </a:cubicBezTo>
                <a:cubicBezTo>
                  <a:pt x="469916" y="2372845"/>
                  <a:pt x="471955" y="2380500"/>
                  <a:pt x="469801" y="2386246"/>
                </a:cubicBezTo>
                <a:cubicBezTo>
                  <a:pt x="460121" y="2412190"/>
                  <a:pt x="466218" y="2432868"/>
                  <a:pt x="484511" y="2453006"/>
                </a:cubicBezTo>
                <a:cubicBezTo>
                  <a:pt x="500266" y="2470503"/>
                  <a:pt x="510590" y="2491368"/>
                  <a:pt x="495165" y="2515160"/>
                </a:cubicBezTo>
                <a:cubicBezTo>
                  <a:pt x="460969" y="2568022"/>
                  <a:pt x="463893" y="2620936"/>
                  <a:pt x="493463" y="2674477"/>
                </a:cubicBezTo>
                <a:cubicBezTo>
                  <a:pt x="514557" y="2712722"/>
                  <a:pt x="522129" y="2751630"/>
                  <a:pt x="508318" y="2795170"/>
                </a:cubicBezTo>
                <a:cubicBezTo>
                  <a:pt x="502962" y="2811920"/>
                  <a:pt x="509422" y="2832371"/>
                  <a:pt x="509620" y="2851292"/>
                </a:cubicBezTo>
                <a:cubicBezTo>
                  <a:pt x="509832" y="2861986"/>
                  <a:pt x="510718" y="2873767"/>
                  <a:pt x="506806" y="2883305"/>
                </a:cubicBezTo>
                <a:cubicBezTo>
                  <a:pt x="496883" y="2908699"/>
                  <a:pt x="483390" y="2932696"/>
                  <a:pt x="473674" y="2958260"/>
                </a:cubicBezTo>
                <a:cubicBezTo>
                  <a:pt x="469058" y="2970544"/>
                  <a:pt x="467306" y="2984860"/>
                  <a:pt x="468328" y="2998159"/>
                </a:cubicBezTo>
                <a:cubicBezTo>
                  <a:pt x="470969" y="3037516"/>
                  <a:pt x="474558" y="3076788"/>
                  <a:pt x="479836" y="3115713"/>
                </a:cubicBezTo>
                <a:cubicBezTo>
                  <a:pt x="488387" y="3179974"/>
                  <a:pt x="494938" y="3245373"/>
                  <a:pt x="555720" y="3286686"/>
                </a:cubicBezTo>
                <a:cubicBezTo>
                  <a:pt x="560620" y="3290067"/>
                  <a:pt x="564022" y="3297980"/>
                  <a:pt x="565371" y="3304362"/>
                </a:cubicBezTo>
                <a:cubicBezTo>
                  <a:pt x="571696" y="3333817"/>
                  <a:pt x="574867" y="3364327"/>
                  <a:pt x="583436" y="3393195"/>
                </a:cubicBezTo>
                <a:cubicBezTo>
                  <a:pt x="590328" y="3416286"/>
                  <a:pt x="590596" y="3435968"/>
                  <a:pt x="575531" y="3455326"/>
                </a:cubicBezTo>
                <a:cubicBezTo>
                  <a:pt x="565593" y="3467999"/>
                  <a:pt x="558050" y="3481744"/>
                  <a:pt x="554223" y="3496130"/>
                </a:cubicBezTo>
                <a:lnTo>
                  <a:pt x="553961" y="3498197"/>
                </a:lnTo>
                <a:lnTo>
                  <a:pt x="553960" y="3498197"/>
                </a:lnTo>
                <a:lnTo>
                  <a:pt x="551436" y="3518135"/>
                </a:lnTo>
                <a:cubicBezTo>
                  <a:pt x="551548" y="3525595"/>
                  <a:pt x="552752" y="3533161"/>
                  <a:pt x="555218" y="3540779"/>
                </a:cubicBezTo>
                <a:cubicBezTo>
                  <a:pt x="564891" y="3571265"/>
                  <a:pt x="551966" y="3593108"/>
                  <a:pt x="538695" y="3617469"/>
                </a:cubicBezTo>
                <a:cubicBezTo>
                  <a:pt x="529031" y="3635186"/>
                  <a:pt x="516723" y="3655441"/>
                  <a:pt x="517285" y="3674138"/>
                </a:cubicBezTo>
                <a:lnTo>
                  <a:pt x="513668" y="3700065"/>
                </a:lnTo>
                <a:lnTo>
                  <a:pt x="513522" y="3700095"/>
                </a:lnTo>
                <a:lnTo>
                  <a:pt x="513667" y="3700066"/>
                </a:lnTo>
                <a:lnTo>
                  <a:pt x="512906" y="3705519"/>
                </a:lnTo>
                <a:cubicBezTo>
                  <a:pt x="504666" y="3736627"/>
                  <a:pt x="489490" y="3767211"/>
                  <a:pt x="509270" y="3799980"/>
                </a:cubicBezTo>
                <a:cubicBezTo>
                  <a:pt x="511065" y="3802878"/>
                  <a:pt x="507773" y="3808725"/>
                  <a:pt x="507225" y="3813176"/>
                </a:cubicBezTo>
                <a:cubicBezTo>
                  <a:pt x="503204" y="3848743"/>
                  <a:pt x="513224" y="3880922"/>
                  <a:pt x="539280" y="3904366"/>
                </a:cubicBezTo>
                <a:cubicBezTo>
                  <a:pt x="573271" y="3935120"/>
                  <a:pt x="579705" y="3972027"/>
                  <a:pt x="573428" y="4014303"/>
                </a:cubicBezTo>
                <a:cubicBezTo>
                  <a:pt x="571417" y="4027879"/>
                  <a:pt x="570355" y="4041368"/>
                  <a:pt x="568930" y="4055079"/>
                </a:cubicBezTo>
                <a:cubicBezTo>
                  <a:pt x="566799" y="4073638"/>
                  <a:pt x="564496" y="4092406"/>
                  <a:pt x="562365" y="4110965"/>
                </a:cubicBezTo>
                <a:cubicBezTo>
                  <a:pt x="560185" y="4128956"/>
                  <a:pt x="555521" y="4149087"/>
                  <a:pt x="573083" y="4161253"/>
                </a:cubicBezTo>
                <a:cubicBezTo>
                  <a:pt x="588198" y="4171733"/>
                  <a:pt x="587633" y="4180202"/>
                  <a:pt x="576478" y="4192125"/>
                </a:cubicBezTo>
                <a:cubicBezTo>
                  <a:pt x="537414" y="4233572"/>
                  <a:pt x="515015" y="4281532"/>
                  <a:pt x="518425" y="4339756"/>
                </a:cubicBezTo>
                <a:cubicBezTo>
                  <a:pt x="519135" y="4351745"/>
                  <a:pt x="517590" y="4364130"/>
                  <a:pt x="515819" y="4376151"/>
                </a:cubicBezTo>
                <a:cubicBezTo>
                  <a:pt x="514770" y="4383518"/>
                  <a:pt x="513670" y="4392418"/>
                  <a:pt x="508946" y="4397248"/>
                </a:cubicBezTo>
                <a:cubicBezTo>
                  <a:pt x="472969" y="4434779"/>
                  <a:pt x="449705" y="4479566"/>
                  <a:pt x="432100" y="4527661"/>
                </a:cubicBezTo>
                <a:cubicBezTo>
                  <a:pt x="425830" y="4544875"/>
                  <a:pt x="419665" y="4563232"/>
                  <a:pt x="419018" y="4581271"/>
                </a:cubicBezTo>
                <a:cubicBezTo>
                  <a:pt x="418440" y="4600071"/>
                  <a:pt x="424020" y="4619266"/>
                  <a:pt x="427842" y="4638045"/>
                </a:cubicBezTo>
                <a:cubicBezTo>
                  <a:pt x="430001" y="4649136"/>
                  <a:pt x="430992" y="4662053"/>
                  <a:pt x="437307" y="4670468"/>
                </a:cubicBezTo>
                <a:cubicBezTo>
                  <a:pt x="457155" y="4697159"/>
                  <a:pt x="478242" y="4722778"/>
                  <a:pt x="500763" y="4747310"/>
                </a:cubicBezTo>
                <a:cubicBezTo>
                  <a:pt x="520091" y="4768310"/>
                  <a:pt x="522973" y="4772639"/>
                  <a:pt x="503130" y="4794154"/>
                </a:cubicBezTo>
                <a:cubicBezTo>
                  <a:pt x="482771" y="4816293"/>
                  <a:pt x="473487" y="4842394"/>
                  <a:pt x="471276" y="4870525"/>
                </a:cubicBezTo>
                <a:cubicBezTo>
                  <a:pt x="467881" y="4915026"/>
                  <a:pt x="465662" y="4959799"/>
                  <a:pt x="466095" y="5004333"/>
                </a:cubicBezTo>
                <a:cubicBezTo>
                  <a:pt x="466529" y="5044659"/>
                  <a:pt x="485734" y="5062225"/>
                  <a:pt x="526112" y="5066571"/>
                </a:cubicBezTo>
                <a:cubicBezTo>
                  <a:pt x="548535" y="5069112"/>
                  <a:pt x="572977" y="5072810"/>
                  <a:pt x="581076" y="5096554"/>
                </a:cubicBezTo>
                <a:cubicBezTo>
                  <a:pt x="594186" y="5135338"/>
                  <a:pt x="602121" y="5176127"/>
                  <a:pt x="650387" y="5191419"/>
                </a:cubicBezTo>
                <a:cubicBezTo>
                  <a:pt x="641132" y="5203168"/>
                  <a:pt x="635667" y="5210364"/>
                  <a:pt x="630186" y="5217371"/>
                </a:cubicBezTo>
                <a:cubicBezTo>
                  <a:pt x="614931" y="5236746"/>
                  <a:pt x="611101" y="5274397"/>
                  <a:pt x="627425" y="5291847"/>
                </a:cubicBezTo>
                <a:cubicBezTo>
                  <a:pt x="651204" y="5317603"/>
                  <a:pt x="649544" y="5343389"/>
                  <a:pt x="635466" y="5371456"/>
                </a:cubicBezTo>
                <a:cubicBezTo>
                  <a:pt x="612203" y="5418347"/>
                  <a:pt x="622990" y="5467290"/>
                  <a:pt x="638101" y="5511248"/>
                </a:cubicBezTo>
                <a:cubicBezTo>
                  <a:pt x="649363" y="5544462"/>
                  <a:pt x="667662" y="5579328"/>
                  <a:pt x="704029" y="5598387"/>
                </a:cubicBezTo>
                <a:cubicBezTo>
                  <a:pt x="715672" y="5604399"/>
                  <a:pt x="722615" y="5619644"/>
                  <a:pt x="730967" y="5631508"/>
                </a:cubicBezTo>
                <a:cubicBezTo>
                  <a:pt x="737804" y="5641405"/>
                  <a:pt x="744309" y="5651903"/>
                  <a:pt x="749162" y="5663130"/>
                </a:cubicBezTo>
                <a:cubicBezTo>
                  <a:pt x="754463" y="5675079"/>
                  <a:pt x="761782" y="5688186"/>
                  <a:pt x="761184" y="5700484"/>
                </a:cubicBezTo>
                <a:cubicBezTo>
                  <a:pt x="759614" y="5737740"/>
                  <a:pt x="771960" y="5766072"/>
                  <a:pt x="801844" y="5789549"/>
                </a:cubicBezTo>
                <a:cubicBezTo>
                  <a:pt x="817303" y="5801719"/>
                  <a:pt x="836388" y="5820061"/>
                  <a:pt x="838139" y="5837118"/>
                </a:cubicBezTo>
                <a:cubicBezTo>
                  <a:pt x="842502" y="5878614"/>
                  <a:pt x="859317" y="5911893"/>
                  <a:pt x="879049" y="5947777"/>
                </a:cubicBezTo>
                <a:cubicBezTo>
                  <a:pt x="891685" y="5970916"/>
                  <a:pt x="901390" y="5997576"/>
                  <a:pt x="913424" y="6022496"/>
                </a:cubicBezTo>
                <a:cubicBezTo>
                  <a:pt x="927563" y="6051619"/>
                  <a:pt x="934736" y="6084059"/>
                  <a:pt x="967911" y="6099584"/>
                </a:cubicBezTo>
                <a:cubicBezTo>
                  <a:pt x="971515" y="6101356"/>
                  <a:pt x="972656" y="6107567"/>
                  <a:pt x="976160" y="6110307"/>
                </a:cubicBezTo>
                <a:cubicBezTo>
                  <a:pt x="986909" y="6119081"/>
                  <a:pt x="997159" y="6130771"/>
                  <a:pt x="1009580" y="6134800"/>
                </a:cubicBezTo>
                <a:cubicBezTo>
                  <a:pt x="1045840" y="6146407"/>
                  <a:pt x="1082944" y="6154685"/>
                  <a:pt x="1119632" y="6164726"/>
                </a:cubicBezTo>
                <a:cubicBezTo>
                  <a:pt x="1127482" y="6166877"/>
                  <a:pt x="1137401" y="6168649"/>
                  <a:pt x="1142302" y="6174132"/>
                </a:cubicBezTo>
                <a:cubicBezTo>
                  <a:pt x="1170448" y="6205802"/>
                  <a:pt x="1197698" y="6238132"/>
                  <a:pt x="1224601" y="6270869"/>
                </a:cubicBezTo>
                <a:cubicBezTo>
                  <a:pt x="1235371" y="6284042"/>
                  <a:pt x="1231132" y="6296289"/>
                  <a:pt x="1221274" y="6309817"/>
                </a:cubicBezTo>
                <a:cubicBezTo>
                  <a:pt x="1211948" y="6322912"/>
                  <a:pt x="1202505" y="6338888"/>
                  <a:pt x="1201234" y="6354305"/>
                </a:cubicBezTo>
                <a:cubicBezTo>
                  <a:pt x="1198888" y="6385130"/>
                  <a:pt x="1200626" y="6416726"/>
                  <a:pt x="1203453" y="6447651"/>
                </a:cubicBezTo>
                <a:cubicBezTo>
                  <a:pt x="1204511" y="6459223"/>
                  <a:pt x="1212466" y="6470931"/>
                  <a:pt x="1218957" y="6481243"/>
                </a:cubicBezTo>
                <a:cubicBezTo>
                  <a:pt x="1231263" y="6500776"/>
                  <a:pt x="1247036" y="6518465"/>
                  <a:pt x="1257705" y="6538915"/>
                </a:cubicBezTo>
                <a:cubicBezTo>
                  <a:pt x="1270012" y="6562662"/>
                  <a:pt x="1287492" y="6575985"/>
                  <a:pt x="1313400" y="6581077"/>
                </a:cubicBezTo>
                <a:cubicBezTo>
                  <a:pt x="1351968" y="6588650"/>
                  <a:pt x="1380543" y="6612439"/>
                  <a:pt x="1404616" y="6641421"/>
                </a:cubicBezTo>
                <a:cubicBezTo>
                  <a:pt x="1435335" y="6678212"/>
                  <a:pt x="1438290" y="6725193"/>
                  <a:pt x="1449003" y="6769170"/>
                </a:cubicBezTo>
                <a:cubicBezTo>
                  <a:pt x="1453029" y="6786020"/>
                  <a:pt x="1456729" y="6803471"/>
                  <a:pt x="1464411" y="6818457"/>
                </a:cubicBezTo>
                <a:lnTo>
                  <a:pt x="1482665" y="6857998"/>
                </a:lnTo>
                <a:lnTo>
                  <a:pt x="1000755" y="6857998"/>
                </a:lnTo>
                <a:lnTo>
                  <a:pt x="979250" y="6816111"/>
                </a:lnTo>
                <a:cubicBezTo>
                  <a:pt x="970168" y="6794177"/>
                  <a:pt x="965863" y="6770086"/>
                  <a:pt x="956780" y="6748151"/>
                </a:cubicBezTo>
                <a:cubicBezTo>
                  <a:pt x="941775" y="6711644"/>
                  <a:pt x="923647" y="6676570"/>
                  <a:pt x="908453" y="6640082"/>
                </a:cubicBezTo>
                <a:cubicBezTo>
                  <a:pt x="879255" y="6569674"/>
                  <a:pt x="850985" y="6498989"/>
                  <a:pt x="822909" y="6428288"/>
                </a:cubicBezTo>
                <a:cubicBezTo>
                  <a:pt x="816934" y="6413148"/>
                  <a:pt x="814822" y="6396314"/>
                  <a:pt x="808485" y="6381398"/>
                </a:cubicBezTo>
                <a:cubicBezTo>
                  <a:pt x="791477" y="6341822"/>
                  <a:pt x="773350" y="6302540"/>
                  <a:pt x="755048" y="6263466"/>
                </a:cubicBezTo>
                <a:cubicBezTo>
                  <a:pt x="743894" y="6239807"/>
                  <a:pt x="730707" y="6216908"/>
                  <a:pt x="719917" y="6193026"/>
                </a:cubicBezTo>
                <a:cubicBezTo>
                  <a:pt x="711284" y="6173919"/>
                  <a:pt x="704118" y="6154105"/>
                  <a:pt x="698070" y="6133997"/>
                </a:cubicBezTo>
                <a:cubicBezTo>
                  <a:pt x="692853" y="6116682"/>
                  <a:pt x="691551" y="6098246"/>
                  <a:pt x="685592" y="6081192"/>
                </a:cubicBezTo>
                <a:cubicBezTo>
                  <a:pt x="669514" y="6035024"/>
                  <a:pt x="651968" y="5989570"/>
                  <a:pt x="635166" y="5943853"/>
                </a:cubicBezTo>
                <a:cubicBezTo>
                  <a:pt x="628516" y="5925524"/>
                  <a:pt x="623160" y="5906692"/>
                  <a:pt x="615235" y="5889051"/>
                </a:cubicBezTo>
                <a:cubicBezTo>
                  <a:pt x="594274" y="5841801"/>
                  <a:pt x="571108" y="5795521"/>
                  <a:pt x="551077" y="5747994"/>
                </a:cubicBezTo>
                <a:cubicBezTo>
                  <a:pt x="534467" y="5708575"/>
                  <a:pt x="521357" y="5667688"/>
                  <a:pt x="506212" y="5627557"/>
                </a:cubicBezTo>
                <a:cubicBezTo>
                  <a:pt x="499682" y="5610555"/>
                  <a:pt x="491139" y="5594502"/>
                  <a:pt x="485372" y="5577430"/>
                </a:cubicBezTo>
                <a:cubicBezTo>
                  <a:pt x="472314" y="5539214"/>
                  <a:pt x="460723" y="5500292"/>
                  <a:pt x="447647" y="5461888"/>
                </a:cubicBezTo>
                <a:cubicBezTo>
                  <a:pt x="440100" y="5440003"/>
                  <a:pt x="428258" y="5419278"/>
                  <a:pt x="422573" y="5396841"/>
                </a:cubicBezTo>
                <a:cubicBezTo>
                  <a:pt x="409095" y="5343553"/>
                  <a:pt x="398049" y="5289660"/>
                  <a:pt x="386243" y="5235835"/>
                </a:cubicBezTo>
                <a:cubicBezTo>
                  <a:pt x="374093" y="5180322"/>
                  <a:pt x="361580" y="5125031"/>
                  <a:pt x="350188" y="5069445"/>
                </a:cubicBezTo>
                <a:cubicBezTo>
                  <a:pt x="344154" y="5039006"/>
                  <a:pt x="340760" y="5008134"/>
                  <a:pt x="334916" y="4977679"/>
                </a:cubicBezTo>
                <a:cubicBezTo>
                  <a:pt x="329796" y="4950982"/>
                  <a:pt x="322420" y="4924682"/>
                  <a:pt x="316732" y="4898038"/>
                </a:cubicBezTo>
                <a:cubicBezTo>
                  <a:pt x="311944" y="4874947"/>
                  <a:pt x="308277" y="4851558"/>
                  <a:pt x="303487" y="4828467"/>
                </a:cubicBezTo>
                <a:cubicBezTo>
                  <a:pt x="295710" y="4791492"/>
                  <a:pt x="287380" y="4754757"/>
                  <a:pt x="279427" y="4717991"/>
                </a:cubicBezTo>
                <a:cubicBezTo>
                  <a:pt x="276299" y="4702591"/>
                  <a:pt x="270066" y="4686707"/>
                  <a:pt x="271575" y="4671841"/>
                </a:cubicBezTo>
                <a:cubicBezTo>
                  <a:pt x="275423" y="4634375"/>
                  <a:pt x="270023" y="4598330"/>
                  <a:pt x="261746" y="4562167"/>
                </a:cubicBezTo>
                <a:cubicBezTo>
                  <a:pt x="258892" y="4549802"/>
                  <a:pt x="258043" y="4536297"/>
                  <a:pt x="260158" y="4523860"/>
                </a:cubicBezTo>
                <a:cubicBezTo>
                  <a:pt x="264337" y="4498417"/>
                  <a:pt x="271242" y="4473492"/>
                  <a:pt x="276972" y="4448290"/>
                </a:cubicBezTo>
                <a:cubicBezTo>
                  <a:pt x="277678" y="4445546"/>
                  <a:pt x="277574" y="4442304"/>
                  <a:pt x="277882" y="4439409"/>
                </a:cubicBezTo>
                <a:cubicBezTo>
                  <a:pt x="279636" y="4422985"/>
                  <a:pt x="281404" y="4406757"/>
                  <a:pt x="282776" y="4390368"/>
                </a:cubicBezTo>
                <a:cubicBezTo>
                  <a:pt x="283496" y="4381505"/>
                  <a:pt x="282871" y="4372570"/>
                  <a:pt x="283402" y="4363722"/>
                </a:cubicBezTo>
                <a:cubicBezTo>
                  <a:pt x="285628" y="4329468"/>
                  <a:pt x="273313" y="4293097"/>
                  <a:pt x="293599" y="4261782"/>
                </a:cubicBezTo>
                <a:cubicBezTo>
                  <a:pt x="306663" y="4241459"/>
                  <a:pt x="301566" y="4223369"/>
                  <a:pt x="297435" y="4203280"/>
                </a:cubicBezTo>
                <a:cubicBezTo>
                  <a:pt x="294324" y="4188066"/>
                  <a:pt x="293454" y="4172267"/>
                  <a:pt x="291841" y="4156730"/>
                </a:cubicBezTo>
                <a:cubicBezTo>
                  <a:pt x="288777" y="4129463"/>
                  <a:pt x="286090" y="4102160"/>
                  <a:pt x="282644" y="4074927"/>
                </a:cubicBezTo>
                <a:cubicBezTo>
                  <a:pt x="281468" y="4066234"/>
                  <a:pt x="275910" y="4057753"/>
                  <a:pt x="275888" y="4049146"/>
                </a:cubicBezTo>
                <a:cubicBezTo>
                  <a:pt x="275887" y="4009354"/>
                  <a:pt x="277975" y="3969373"/>
                  <a:pt x="277593" y="3929618"/>
                </a:cubicBezTo>
                <a:cubicBezTo>
                  <a:pt x="277443" y="3907060"/>
                  <a:pt x="271742" y="3884432"/>
                  <a:pt x="272369" y="3861992"/>
                </a:cubicBezTo>
                <a:cubicBezTo>
                  <a:pt x="273065" y="3836105"/>
                  <a:pt x="278553" y="3810351"/>
                  <a:pt x="280974" y="3784495"/>
                </a:cubicBezTo>
                <a:cubicBezTo>
                  <a:pt x="281660" y="3777354"/>
                  <a:pt x="279243" y="3769733"/>
                  <a:pt x="278188" y="3762368"/>
                </a:cubicBezTo>
                <a:cubicBezTo>
                  <a:pt x="277045" y="3754055"/>
                  <a:pt x="275539" y="3745966"/>
                  <a:pt x="274587" y="3737636"/>
                </a:cubicBezTo>
                <a:lnTo>
                  <a:pt x="274110" y="3733149"/>
                </a:lnTo>
                <a:lnTo>
                  <a:pt x="307451" y="3729245"/>
                </a:lnTo>
                <a:lnTo>
                  <a:pt x="420781" y="3714526"/>
                </a:lnTo>
                <a:lnTo>
                  <a:pt x="307452" y="3729244"/>
                </a:lnTo>
                <a:lnTo>
                  <a:pt x="274111" y="3733148"/>
                </a:lnTo>
                <a:lnTo>
                  <a:pt x="266480" y="3661472"/>
                </a:lnTo>
                <a:cubicBezTo>
                  <a:pt x="264299" y="3645987"/>
                  <a:pt x="255031" y="3630383"/>
                  <a:pt x="256559" y="3615703"/>
                </a:cubicBezTo>
                <a:cubicBezTo>
                  <a:pt x="259373" y="3585795"/>
                  <a:pt x="244356" y="3557516"/>
                  <a:pt x="251912" y="3527176"/>
                </a:cubicBezTo>
                <a:cubicBezTo>
                  <a:pt x="254116" y="3517788"/>
                  <a:pt x="245382" y="3505962"/>
                  <a:pt x="243998" y="3494992"/>
                </a:cubicBezTo>
                <a:lnTo>
                  <a:pt x="237062" y="3424466"/>
                </a:lnTo>
                <a:lnTo>
                  <a:pt x="235887" y="3412521"/>
                </a:lnTo>
                <a:cubicBezTo>
                  <a:pt x="233822" y="3387840"/>
                  <a:pt x="228827" y="3362470"/>
                  <a:pt x="231972" y="3338271"/>
                </a:cubicBezTo>
                <a:cubicBezTo>
                  <a:pt x="235392" y="3312898"/>
                  <a:pt x="232587" y="3290581"/>
                  <a:pt x="223937" y="3267077"/>
                </a:cubicBezTo>
                <a:cubicBezTo>
                  <a:pt x="218064" y="3250969"/>
                  <a:pt x="215900" y="3233567"/>
                  <a:pt x="213012" y="3216616"/>
                </a:cubicBezTo>
                <a:cubicBezTo>
                  <a:pt x="209813" y="3198353"/>
                  <a:pt x="211941" y="3177689"/>
                  <a:pt x="204156" y="3161566"/>
                </a:cubicBezTo>
                <a:cubicBezTo>
                  <a:pt x="181020" y="3113557"/>
                  <a:pt x="172373" y="3062888"/>
                  <a:pt x="167623" y="3010908"/>
                </a:cubicBezTo>
                <a:cubicBezTo>
                  <a:pt x="166756" y="3001420"/>
                  <a:pt x="168527" y="2991502"/>
                  <a:pt x="170542" y="2982138"/>
                </a:cubicBezTo>
                <a:cubicBezTo>
                  <a:pt x="182762" y="2927454"/>
                  <a:pt x="176374" y="2874284"/>
                  <a:pt x="160998" y="2821168"/>
                </a:cubicBezTo>
                <a:cubicBezTo>
                  <a:pt x="157698" y="2810183"/>
                  <a:pt x="156174" y="2797697"/>
                  <a:pt x="157427" y="2786297"/>
                </a:cubicBezTo>
                <a:cubicBezTo>
                  <a:pt x="161189" y="2754195"/>
                  <a:pt x="169403" y="2722645"/>
                  <a:pt x="171250" y="2690530"/>
                </a:cubicBezTo>
                <a:cubicBezTo>
                  <a:pt x="174243" y="2637459"/>
                  <a:pt x="143920" y="2594508"/>
                  <a:pt x="122562" y="2549209"/>
                </a:cubicBezTo>
                <a:cubicBezTo>
                  <a:pt x="102363" y="2506099"/>
                  <a:pt x="62470" y="2471484"/>
                  <a:pt x="65809" y="2417997"/>
                </a:cubicBezTo>
                <a:cubicBezTo>
                  <a:pt x="66082" y="2412617"/>
                  <a:pt x="60422" y="2407204"/>
                  <a:pt x="58557" y="2401444"/>
                </a:cubicBezTo>
                <a:cubicBezTo>
                  <a:pt x="53477" y="2385647"/>
                  <a:pt x="47642" y="2369921"/>
                  <a:pt x="44442" y="2353760"/>
                </a:cubicBezTo>
                <a:cubicBezTo>
                  <a:pt x="40346" y="2334048"/>
                  <a:pt x="39250" y="2313680"/>
                  <a:pt x="35533" y="2293932"/>
                </a:cubicBezTo>
                <a:cubicBezTo>
                  <a:pt x="30915" y="2268528"/>
                  <a:pt x="22539" y="2243852"/>
                  <a:pt x="20216" y="2218428"/>
                </a:cubicBezTo>
                <a:cubicBezTo>
                  <a:pt x="18344" y="2197940"/>
                  <a:pt x="23508" y="2176998"/>
                  <a:pt x="25068" y="2156387"/>
                </a:cubicBezTo>
                <a:cubicBezTo>
                  <a:pt x="27193" y="2127307"/>
                  <a:pt x="22986" y="2095935"/>
                  <a:pt x="32822" y="2069593"/>
                </a:cubicBezTo>
                <a:cubicBezTo>
                  <a:pt x="43261" y="2041475"/>
                  <a:pt x="46802" y="2015326"/>
                  <a:pt x="40270" y="1987801"/>
                </a:cubicBezTo>
                <a:cubicBezTo>
                  <a:pt x="38092" y="1978626"/>
                  <a:pt x="29031" y="1967402"/>
                  <a:pt x="20494" y="1963975"/>
                </a:cubicBezTo>
                <a:cubicBezTo>
                  <a:pt x="1431" y="1956341"/>
                  <a:pt x="-2957" y="1943928"/>
                  <a:pt x="1728" y="1926090"/>
                </a:cubicBezTo>
                <a:cubicBezTo>
                  <a:pt x="5670" y="1910617"/>
                  <a:pt x="6643" y="1891972"/>
                  <a:pt x="15953" y="1880793"/>
                </a:cubicBezTo>
                <a:cubicBezTo>
                  <a:pt x="42326" y="1849112"/>
                  <a:pt x="39894" y="1812030"/>
                  <a:pt x="44378" y="1775275"/>
                </a:cubicBezTo>
                <a:cubicBezTo>
                  <a:pt x="47111" y="1752836"/>
                  <a:pt x="45428" y="1732327"/>
                  <a:pt x="40192" y="1710615"/>
                </a:cubicBezTo>
                <a:cubicBezTo>
                  <a:pt x="28614" y="1663468"/>
                  <a:pt x="34611" y="1616049"/>
                  <a:pt x="43506" y="1568941"/>
                </a:cubicBezTo>
                <a:cubicBezTo>
                  <a:pt x="49458" y="1537788"/>
                  <a:pt x="51927" y="1506189"/>
                  <a:pt x="58087" y="1475211"/>
                </a:cubicBezTo>
                <a:cubicBezTo>
                  <a:pt x="62855" y="1452010"/>
                  <a:pt x="68949" y="1428691"/>
                  <a:pt x="78062" y="1407007"/>
                </a:cubicBezTo>
                <a:cubicBezTo>
                  <a:pt x="91450" y="1375554"/>
                  <a:pt x="113342" y="1347158"/>
                  <a:pt x="103406" y="1309613"/>
                </a:cubicBezTo>
                <a:cubicBezTo>
                  <a:pt x="94647" y="1276551"/>
                  <a:pt x="103823" y="1245107"/>
                  <a:pt x="112398" y="1213333"/>
                </a:cubicBezTo>
                <a:cubicBezTo>
                  <a:pt x="118682" y="1189993"/>
                  <a:pt x="125158" y="1166639"/>
                  <a:pt x="128337" y="1142817"/>
                </a:cubicBezTo>
                <a:cubicBezTo>
                  <a:pt x="132066" y="1114546"/>
                  <a:pt x="126549" y="1083485"/>
                  <a:pt x="135869" y="1057764"/>
                </a:cubicBezTo>
                <a:cubicBezTo>
                  <a:pt x="145653" y="1030852"/>
                  <a:pt x="135536" y="1010162"/>
                  <a:pt x="130022" y="987518"/>
                </a:cubicBezTo>
                <a:cubicBezTo>
                  <a:pt x="121364" y="951388"/>
                  <a:pt x="108170" y="915863"/>
                  <a:pt x="117312" y="877725"/>
                </a:cubicBezTo>
                <a:cubicBezTo>
                  <a:pt x="128381" y="831376"/>
                  <a:pt x="140621" y="785301"/>
                  <a:pt x="150914" y="738832"/>
                </a:cubicBezTo>
                <a:cubicBezTo>
                  <a:pt x="154823" y="720874"/>
                  <a:pt x="155382" y="701887"/>
                  <a:pt x="156184" y="683447"/>
                </a:cubicBezTo>
                <a:cubicBezTo>
                  <a:pt x="156694" y="665994"/>
                  <a:pt x="149492" y="645801"/>
                  <a:pt x="156246" y="631789"/>
                </a:cubicBezTo>
                <a:cubicBezTo>
                  <a:pt x="173615" y="595769"/>
                  <a:pt x="180461" y="559754"/>
                  <a:pt x="176856" y="520291"/>
                </a:cubicBezTo>
                <a:cubicBezTo>
                  <a:pt x="175502" y="505492"/>
                  <a:pt x="182724" y="490294"/>
                  <a:pt x="182873" y="475169"/>
                </a:cubicBezTo>
                <a:cubicBezTo>
                  <a:pt x="182896" y="454505"/>
                  <a:pt x="185870" y="430512"/>
                  <a:pt x="177029" y="413338"/>
                </a:cubicBezTo>
                <a:cubicBezTo>
                  <a:pt x="156124" y="372972"/>
                  <a:pt x="167251" y="337714"/>
                  <a:pt x="180788" y="299554"/>
                </a:cubicBezTo>
                <a:cubicBezTo>
                  <a:pt x="194189" y="261982"/>
                  <a:pt x="204001" y="222826"/>
                  <a:pt x="211504" y="183499"/>
                </a:cubicBezTo>
                <a:cubicBezTo>
                  <a:pt x="214170" y="168715"/>
                  <a:pt x="205952" y="152060"/>
                  <a:pt x="203169" y="136243"/>
                </a:cubicBezTo>
                <a:cubicBezTo>
                  <a:pt x="202268" y="130586"/>
                  <a:pt x="201126" y="124377"/>
                  <a:pt x="202558" y="119082"/>
                </a:cubicBezTo>
                <a:cubicBezTo>
                  <a:pt x="212824" y="80698"/>
                  <a:pt x="220596" y="42109"/>
                  <a:pt x="217768" y="2930"/>
                </a:cubicBezTo>
                <a:lnTo>
                  <a:pt x="217273" y="1"/>
                </a:ln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1202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9D5F8-DB16-9846-A222-7DCB54274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Eyes in sickle cell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D96F2-9AC4-AE43-A558-56F883889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047999"/>
            <a:ext cx="5033158" cy="3048001"/>
          </a:xfrm>
        </p:spPr>
        <p:txBody>
          <a:bodyPr/>
          <a:lstStyle/>
          <a:p>
            <a:r>
              <a:rPr lang="en-GB" dirty="0"/>
              <a:t>Acute</a:t>
            </a:r>
          </a:p>
          <a:p>
            <a:pPr lvl="1"/>
            <a:r>
              <a:rPr lang="en-GB" dirty="0"/>
              <a:t>CRAO</a:t>
            </a:r>
          </a:p>
          <a:p>
            <a:pPr lvl="1"/>
            <a:r>
              <a:rPr lang="en-GB" dirty="0"/>
              <a:t>Orbital infections</a:t>
            </a:r>
          </a:p>
          <a:p>
            <a:pPr lvl="1"/>
            <a:r>
              <a:rPr lang="en-GB" dirty="0"/>
              <a:t>Vitreous </a:t>
            </a:r>
            <a:r>
              <a:rPr lang="en-GB" dirty="0" err="1"/>
              <a:t>hemorrahge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Retinal detachment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94819C-2828-DF42-BAAF-57B0E205A94F}"/>
              </a:ext>
            </a:extLst>
          </p:cNvPr>
          <p:cNvSpPr txBox="1"/>
          <p:nvPr/>
        </p:nvSpPr>
        <p:spPr>
          <a:xfrm>
            <a:off x="5795158" y="3047999"/>
            <a:ext cx="4227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Chronic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sickle retinopathy</a:t>
            </a:r>
          </a:p>
        </p:txBody>
      </p:sp>
    </p:spTree>
    <p:extLst>
      <p:ext uri="{BB962C8B-B14F-4D97-AF65-F5344CB8AC3E}">
        <p14:creationId xmlns:p14="http://schemas.microsoft.com/office/powerpoint/2010/main" val="1566513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Atlas of Ophthalmology">
            <a:extLst>
              <a:ext uri="{FF2B5EF4-FFF2-40B4-BE49-F238E27FC236}">
                <a16:creationId xmlns:a16="http://schemas.microsoft.com/office/drawing/2014/main" id="{FCA51914-F9D4-2748-9CE3-7B974E10C5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" y="503237"/>
            <a:ext cx="7693026" cy="593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453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35F84-DFA5-5C49-8090-E1854C508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SCD?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17429-35EC-7444-8E7A-6971B32020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Sickle cell disease is an inherited group of </a:t>
            </a:r>
            <a:r>
              <a:rPr lang="en-GB" dirty="0" err="1"/>
              <a:t>hematological</a:t>
            </a:r>
            <a:r>
              <a:rPr lang="en-GB" dirty="0"/>
              <a:t> disorders which result from mutations within the beta of </a:t>
            </a:r>
            <a:r>
              <a:rPr lang="en-GB" dirty="0" err="1"/>
              <a:t>hemaglobin</a:t>
            </a:r>
            <a:r>
              <a:rPr lang="en-GB" dirty="0"/>
              <a:t>.</a:t>
            </a:r>
          </a:p>
          <a:p>
            <a:r>
              <a:rPr lang="en-GB" dirty="0"/>
              <a:t>Sickle cell anaemia is a specific variant which results from having two copies of the gene which codes for </a:t>
            </a:r>
            <a:r>
              <a:rPr lang="en-GB" dirty="0" err="1"/>
              <a:t>HbSS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44128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ickle Cell Retinopathy with Sea Fans (angiography) - Retina Image Bank">
            <a:extLst>
              <a:ext uri="{FF2B5EF4-FFF2-40B4-BE49-F238E27FC236}">
                <a16:creationId xmlns:a16="http://schemas.microsoft.com/office/drawing/2014/main" id="{75BE0888-7CF2-FF4B-832A-69F5D27FC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550" y="0"/>
            <a:ext cx="7708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8346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0BB07B4-8756-4AE5-A848-6EA4FA2ED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Sickel Cell Retinopathy">
            <a:extLst>
              <a:ext uri="{FF2B5EF4-FFF2-40B4-BE49-F238E27FC236}">
                <a16:creationId xmlns:a16="http://schemas.microsoft.com/office/drawing/2014/main" id="{4E05CFE9-767C-2A4E-9A23-F413180756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0" b="150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4715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 descr="Funny smiling human lungs and heart characters Vector Image">
            <a:extLst>
              <a:ext uri="{FF2B5EF4-FFF2-40B4-BE49-F238E27FC236}">
                <a16:creationId xmlns:a16="http://schemas.microsoft.com/office/drawing/2014/main" id="{4613B778-F28D-FA48-8BCE-7F4B54D6FD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5" r="1" b="8031"/>
          <a:stretch/>
        </p:blipFill>
        <p:spPr bwMode="auto">
          <a:xfrm>
            <a:off x="20" y="10"/>
            <a:ext cx="12191435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17823FA-1B3E-4584-8A71-416FCE831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62074"/>
            <a:ext cx="12192001" cy="4733924"/>
          </a:xfrm>
          <a:prstGeom prst="rect">
            <a:avLst/>
          </a:prstGeom>
          <a:gradFill flip="none" rotWithShape="1">
            <a:gsLst>
              <a:gs pos="41000">
                <a:srgbClr val="000000">
                  <a:alpha val="30000"/>
                </a:srgbClr>
              </a:gs>
              <a:gs pos="60000">
                <a:srgbClr val="000000">
                  <a:alpha val="3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7863B4-79A9-754A-97A7-A87AD260D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3999"/>
            <a:ext cx="10668000" cy="3535018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/>
            <a:r>
              <a:rPr lang="en-US" sz="8000">
                <a:solidFill>
                  <a:srgbClr val="FFFFFF"/>
                </a:solidFill>
              </a:rPr>
              <a:t>Cardiopulmonary</a:t>
            </a:r>
          </a:p>
        </p:txBody>
      </p:sp>
    </p:spTree>
    <p:extLst>
      <p:ext uri="{BB962C8B-B14F-4D97-AF65-F5344CB8AC3E}">
        <p14:creationId xmlns:p14="http://schemas.microsoft.com/office/powerpoint/2010/main" val="8139582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CEB8D-441D-D444-A4BC-CB62DC48D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Symptoms of cardiopulmonary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E384A-79D0-AA4C-85B7-63B1C5EEF82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Coughing</a:t>
            </a:r>
          </a:p>
          <a:p>
            <a:r>
              <a:rPr lang="en-GB" dirty="0"/>
              <a:t>Chest pain </a:t>
            </a:r>
          </a:p>
          <a:p>
            <a:r>
              <a:rPr lang="en-GB" dirty="0"/>
              <a:t>Palpitations</a:t>
            </a:r>
          </a:p>
          <a:p>
            <a:r>
              <a:rPr lang="en-GB" dirty="0" err="1"/>
              <a:t>SoB</a:t>
            </a:r>
            <a:endParaRPr lang="en-GB" dirty="0"/>
          </a:p>
          <a:p>
            <a:r>
              <a:rPr lang="en-GB" dirty="0"/>
              <a:t>Oedema</a:t>
            </a:r>
          </a:p>
          <a:p>
            <a:r>
              <a:rPr lang="en-GB" dirty="0" err="1"/>
              <a:t>Orthopnea</a:t>
            </a:r>
            <a:r>
              <a:rPr lang="en-GB" dirty="0"/>
              <a:t> or PND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10E6F4-00D7-554C-AE2A-BF0B6897A60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Sputum production </a:t>
            </a:r>
          </a:p>
        </p:txBody>
      </p:sp>
    </p:spTree>
    <p:extLst>
      <p:ext uri="{BB962C8B-B14F-4D97-AF65-F5344CB8AC3E}">
        <p14:creationId xmlns:p14="http://schemas.microsoft.com/office/powerpoint/2010/main" val="2513688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698FE-3A13-5A49-B26C-1F6E8F39F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Causes of cardiopulmonary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DDB74-72DA-7343-AEC0-EDFC136997A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Cardiovascular</a:t>
            </a:r>
          </a:p>
          <a:p>
            <a:pPr lvl="1"/>
            <a:r>
              <a:rPr lang="en-GB" dirty="0"/>
              <a:t>Sickle cardiomyopathy</a:t>
            </a:r>
          </a:p>
          <a:p>
            <a:pPr lvl="1"/>
            <a:r>
              <a:rPr lang="en-GB" dirty="0"/>
              <a:t>Valvular heart disease</a:t>
            </a:r>
          </a:p>
          <a:p>
            <a:pPr lvl="1"/>
            <a:r>
              <a:rPr lang="en-GB" dirty="0"/>
              <a:t>Myocardial infarction</a:t>
            </a:r>
          </a:p>
          <a:p>
            <a:pPr lvl="1"/>
            <a:r>
              <a:rPr lang="en-GB" dirty="0"/>
              <a:t>Anaemia</a:t>
            </a:r>
          </a:p>
          <a:p>
            <a:pPr lvl="1"/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37C2D3-79D7-714B-BEB4-566DF004F3E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Respiratory</a:t>
            </a:r>
          </a:p>
          <a:p>
            <a:pPr lvl="1"/>
            <a:r>
              <a:rPr lang="en-GB" dirty="0"/>
              <a:t>Pulmonary HTN</a:t>
            </a:r>
          </a:p>
          <a:p>
            <a:pPr lvl="1"/>
            <a:r>
              <a:rPr lang="en-GB" dirty="0"/>
              <a:t>ACS +/- pneumonia</a:t>
            </a:r>
          </a:p>
          <a:p>
            <a:pPr lvl="1"/>
            <a:r>
              <a:rPr lang="en-GB" dirty="0"/>
              <a:t>Recurrent wheezing in SCD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04118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1713A-AE61-584F-9045-692F24CF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mimics of CP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24402-3645-7040-9AEA-FA02D4607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Osteomyelitis of ribs/ sternum</a:t>
            </a:r>
          </a:p>
          <a:p>
            <a:r>
              <a:rPr lang="en-GB" dirty="0"/>
              <a:t>Painful crisis </a:t>
            </a:r>
          </a:p>
          <a:p>
            <a:r>
              <a:rPr lang="en-GB" dirty="0"/>
              <a:t>Costochondritis </a:t>
            </a:r>
          </a:p>
          <a:p>
            <a:r>
              <a:rPr lang="en-GB" dirty="0"/>
              <a:t>AVN of any bones of the thoracic cavity</a:t>
            </a:r>
          </a:p>
        </p:txBody>
      </p:sp>
    </p:spTree>
    <p:extLst>
      <p:ext uri="{BB962C8B-B14F-4D97-AF65-F5344CB8AC3E}">
        <p14:creationId xmlns:p14="http://schemas.microsoft.com/office/powerpoint/2010/main" val="25651079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48E3C3-84BA-2947-B066-75B4423A0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523" y="1524000"/>
            <a:ext cx="3810001" cy="1263649"/>
          </a:xfrm>
        </p:spPr>
        <p:txBody>
          <a:bodyPr>
            <a:normAutofit/>
          </a:bodyPr>
          <a:lstStyle/>
          <a:p>
            <a:r>
              <a:rPr lang="en-GB" sz="3700"/>
              <a:t>The Acute Chest Syndrome</a:t>
            </a:r>
          </a:p>
        </p:txBody>
      </p:sp>
      <p:pic>
        <p:nvPicPr>
          <p:cNvPr id="16386" name="Picture 2" descr="Sickle Cell Disease and Acute Chest Syndrome: Epidemiology, Diagnosis,  Management, Outcomes | SpringerLink">
            <a:extLst>
              <a:ext uri="{FF2B5EF4-FFF2-40B4-BE49-F238E27FC236}">
                <a16:creationId xmlns:a16="http://schemas.microsoft.com/office/drawing/2014/main" id="{1955A140-53E6-6E4B-B713-B40110739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1676" y="762000"/>
            <a:ext cx="5295694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Content Placeholder 16389">
            <a:extLst>
              <a:ext uri="{FF2B5EF4-FFF2-40B4-BE49-F238E27FC236}">
                <a16:creationId xmlns:a16="http://schemas.microsoft.com/office/drawing/2014/main" id="{B5B9B33D-2393-4D7A-AB6C-5A0CA1630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524" y="3047999"/>
            <a:ext cx="3810000" cy="3048001"/>
          </a:xfrm>
        </p:spPr>
        <p:txBody>
          <a:bodyPr>
            <a:normAutofit/>
          </a:bodyPr>
          <a:lstStyle/>
          <a:p>
            <a:r>
              <a:rPr lang="en-US" dirty="0"/>
              <a:t>New infiltrate of CXR</a:t>
            </a:r>
          </a:p>
        </p:txBody>
      </p:sp>
    </p:spTree>
    <p:extLst>
      <p:ext uri="{BB962C8B-B14F-4D97-AF65-F5344CB8AC3E}">
        <p14:creationId xmlns:p14="http://schemas.microsoft.com/office/powerpoint/2010/main" val="6486737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94681-E434-7848-8224-1671DA584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9642F-7476-3E41-A32D-15B0C3C44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ACS can rapidly evolve and result in death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90382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Freeform: Shape 7">
            <a:extLst>
              <a:ext uri="{FF2B5EF4-FFF2-40B4-BE49-F238E27FC236}">
                <a16:creationId xmlns:a16="http://schemas.microsoft.com/office/drawing/2014/main" id="{C5486FEF-95C5-433A-8B8C-9C07A3C388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099082"/>
          </a:xfrm>
          <a:custGeom>
            <a:avLst/>
            <a:gdLst>
              <a:gd name="connsiteX0" fmla="*/ 7230262 w 12192000"/>
              <a:gd name="connsiteY0" fmla="*/ 5906862 h 6099082"/>
              <a:gd name="connsiteX1" fmla="*/ 7197115 w 12192000"/>
              <a:gd name="connsiteY1" fmla="*/ 5913338 h 6099082"/>
              <a:gd name="connsiteX2" fmla="*/ 7214545 w 12192000"/>
              <a:gd name="connsiteY2" fmla="*/ 5911744 h 6099082"/>
              <a:gd name="connsiteX3" fmla="*/ 7230262 w 12192000"/>
              <a:gd name="connsiteY3" fmla="*/ 5906862 h 6099082"/>
              <a:gd name="connsiteX4" fmla="*/ 7009120 w 12192000"/>
              <a:gd name="connsiteY4" fmla="*/ 5850263 h 6099082"/>
              <a:gd name="connsiteX5" fmla="*/ 7021563 w 12192000"/>
              <a:gd name="connsiteY5" fmla="*/ 5861355 h 6099082"/>
              <a:gd name="connsiteX6" fmla="*/ 7021563 w 12192000"/>
              <a:gd name="connsiteY6" fmla="*/ 5861354 h 6099082"/>
              <a:gd name="connsiteX7" fmla="*/ 7768443 w 12192000"/>
              <a:gd name="connsiteY7" fmla="*/ 5742074 h 6099082"/>
              <a:gd name="connsiteX8" fmla="*/ 7768443 w 12192000"/>
              <a:gd name="connsiteY8" fmla="*/ 5742075 h 6099082"/>
              <a:gd name="connsiteX9" fmla="*/ 7792447 w 12192000"/>
              <a:gd name="connsiteY9" fmla="*/ 5764553 h 6099082"/>
              <a:gd name="connsiteX10" fmla="*/ 7768443 w 12192000"/>
              <a:gd name="connsiteY10" fmla="*/ 5742074 h 6099082"/>
              <a:gd name="connsiteX11" fmla="*/ 4038748 w 12192000"/>
              <a:gd name="connsiteY11" fmla="*/ 5739955 h 6099082"/>
              <a:gd name="connsiteX12" fmla="*/ 4030517 w 12192000"/>
              <a:gd name="connsiteY12" fmla="*/ 5751599 h 6099082"/>
              <a:gd name="connsiteX13" fmla="*/ 4015609 w 12192000"/>
              <a:gd name="connsiteY13" fmla="*/ 5770450 h 6099082"/>
              <a:gd name="connsiteX14" fmla="*/ 3996845 w 12192000"/>
              <a:gd name="connsiteY14" fmla="*/ 5780104 h 6099082"/>
              <a:gd name="connsiteX15" fmla="*/ 4030518 w 12192000"/>
              <a:gd name="connsiteY15" fmla="*/ 5751599 h 6099082"/>
              <a:gd name="connsiteX16" fmla="*/ 6245343 w 12192000"/>
              <a:gd name="connsiteY16" fmla="*/ 5736549 h 6099082"/>
              <a:gd name="connsiteX17" fmla="*/ 6274406 w 12192000"/>
              <a:gd name="connsiteY17" fmla="*/ 5743345 h 6099082"/>
              <a:gd name="connsiteX18" fmla="*/ 6291246 w 12192000"/>
              <a:gd name="connsiteY18" fmla="*/ 5749662 h 6099082"/>
              <a:gd name="connsiteX19" fmla="*/ 6291385 w 12192000"/>
              <a:gd name="connsiteY19" fmla="*/ 5749714 h 6099082"/>
              <a:gd name="connsiteX20" fmla="*/ 6306284 w 12192000"/>
              <a:gd name="connsiteY20" fmla="*/ 5755552 h 6099082"/>
              <a:gd name="connsiteX21" fmla="*/ 6308075 w 12192000"/>
              <a:gd name="connsiteY21" fmla="*/ 5755968 h 6099082"/>
              <a:gd name="connsiteX22" fmla="*/ 6313854 w 12192000"/>
              <a:gd name="connsiteY22" fmla="*/ 5758133 h 6099082"/>
              <a:gd name="connsiteX23" fmla="*/ 6337047 w 12192000"/>
              <a:gd name="connsiteY23" fmla="*/ 5762696 h 6099082"/>
              <a:gd name="connsiteX24" fmla="*/ 6308075 w 12192000"/>
              <a:gd name="connsiteY24" fmla="*/ 5755968 h 6099082"/>
              <a:gd name="connsiteX25" fmla="*/ 6291385 w 12192000"/>
              <a:gd name="connsiteY25" fmla="*/ 5749714 h 6099082"/>
              <a:gd name="connsiteX26" fmla="*/ 6276197 w 12192000"/>
              <a:gd name="connsiteY26" fmla="*/ 5743764 h 6099082"/>
              <a:gd name="connsiteX27" fmla="*/ 6274406 w 12192000"/>
              <a:gd name="connsiteY27" fmla="*/ 5743345 h 6099082"/>
              <a:gd name="connsiteX28" fmla="*/ 6268612 w 12192000"/>
              <a:gd name="connsiteY28" fmla="*/ 5741171 h 6099082"/>
              <a:gd name="connsiteX29" fmla="*/ 6245343 w 12192000"/>
              <a:gd name="connsiteY29" fmla="*/ 5736549 h 6099082"/>
              <a:gd name="connsiteX30" fmla="*/ 3871824 w 12192000"/>
              <a:gd name="connsiteY30" fmla="*/ 5726642 h 6099082"/>
              <a:gd name="connsiteX31" fmla="*/ 3908498 w 12192000"/>
              <a:gd name="connsiteY31" fmla="*/ 5756123 h 6099082"/>
              <a:gd name="connsiteX32" fmla="*/ 3908984 w 12192000"/>
              <a:gd name="connsiteY32" fmla="*/ 5756350 h 6099082"/>
              <a:gd name="connsiteX33" fmla="*/ 3908498 w 12192000"/>
              <a:gd name="connsiteY33" fmla="*/ 5756123 h 6099082"/>
              <a:gd name="connsiteX34" fmla="*/ 3871824 w 12192000"/>
              <a:gd name="connsiteY34" fmla="*/ 5726642 h 6099082"/>
              <a:gd name="connsiteX35" fmla="*/ 6558837 w 12192000"/>
              <a:gd name="connsiteY35" fmla="*/ 5706717 h 6099082"/>
              <a:gd name="connsiteX36" fmla="*/ 6529984 w 12192000"/>
              <a:gd name="connsiteY36" fmla="*/ 5708163 h 6099082"/>
              <a:gd name="connsiteX37" fmla="*/ 6589207 w 12192000"/>
              <a:gd name="connsiteY37" fmla="*/ 5711593 h 6099082"/>
              <a:gd name="connsiteX38" fmla="*/ 6558837 w 12192000"/>
              <a:gd name="connsiteY38" fmla="*/ 5706717 h 6099082"/>
              <a:gd name="connsiteX39" fmla="*/ 4834454 w 12192000"/>
              <a:gd name="connsiteY39" fmla="*/ 5646059 h 6099082"/>
              <a:gd name="connsiteX40" fmla="*/ 4883985 w 12192000"/>
              <a:gd name="connsiteY40" fmla="*/ 5670301 h 6099082"/>
              <a:gd name="connsiteX41" fmla="*/ 4858238 w 12192000"/>
              <a:gd name="connsiteY41" fmla="*/ 5663787 h 6099082"/>
              <a:gd name="connsiteX42" fmla="*/ 4834454 w 12192000"/>
              <a:gd name="connsiteY42" fmla="*/ 5646059 h 6099082"/>
              <a:gd name="connsiteX43" fmla="*/ 5056443 w 12192000"/>
              <a:gd name="connsiteY43" fmla="*/ 5643725 h 6099082"/>
              <a:gd name="connsiteX44" fmla="*/ 5072588 w 12192000"/>
              <a:gd name="connsiteY44" fmla="*/ 5644505 h 6099082"/>
              <a:gd name="connsiteX45" fmla="*/ 5089161 w 12192000"/>
              <a:gd name="connsiteY45" fmla="*/ 5653107 h 6099082"/>
              <a:gd name="connsiteX46" fmla="*/ 5056443 w 12192000"/>
              <a:gd name="connsiteY46" fmla="*/ 5643725 h 6099082"/>
              <a:gd name="connsiteX47" fmla="*/ 739852 w 12192000"/>
              <a:gd name="connsiteY47" fmla="*/ 5343843 h 6099082"/>
              <a:gd name="connsiteX48" fmla="*/ 724278 w 12192000"/>
              <a:gd name="connsiteY48" fmla="*/ 5365062 h 6099082"/>
              <a:gd name="connsiteX49" fmla="*/ 708621 w 12192000"/>
              <a:gd name="connsiteY49" fmla="*/ 5381222 h 6099082"/>
              <a:gd name="connsiteX50" fmla="*/ 691439 w 12192000"/>
              <a:gd name="connsiteY50" fmla="*/ 5386697 h 6099082"/>
              <a:gd name="connsiteX51" fmla="*/ 708622 w 12192000"/>
              <a:gd name="connsiteY51" fmla="*/ 5381222 h 6099082"/>
              <a:gd name="connsiteX52" fmla="*/ 724279 w 12192000"/>
              <a:gd name="connsiteY52" fmla="*/ 5365062 h 6099082"/>
              <a:gd name="connsiteX53" fmla="*/ 739852 w 12192000"/>
              <a:gd name="connsiteY53" fmla="*/ 5343843 h 6099082"/>
              <a:gd name="connsiteX54" fmla="*/ 8934151 w 12192000"/>
              <a:gd name="connsiteY54" fmla="*/ 5275333 h 6099082"/>
              <a:gd name="connsiteX55" fmla="*/ 8954249 w 12192000"/>
              <a:gd name="connsiteY55" fmla="*/ 5290264 h 6099082"/>
              <a:gd name="connsiteX56" fmla="*/ 8962389 w 12192000"/>
              <a:gd name="connsiteY56" fmla="*/ 5293563 h 6099082"/>
              <a:gd name="connsiteX57" fmla="*/ 8954250 w 12192000"/>
              <a:gd name="connsiteY57" fmla="*/ 5290264 h 6099082"/>
              <a:gd name="connsiteX58" fmla="*/ 8934151 w 12192000"/>
              <a:gd name="connsiteY58" fmla="*/ 5275333 h 6099082"/>
              <a:gd name="connsiteX59" fmla="*/ 2314816 w 12192000"/>
              <a:gd name="connsiteY59" fmla="*/ 5273737 h 6099082"/>
              <a:gd name="connsiteX60" fmla="*/ 2300909 w 12192000"/>
              <a:gd name="connsiteY60" fmla="*/ 5279143 h 6099082"/>
              <a:gd name="connsiteX61" fmla="*/ 2216515 w 12192000"/>
              <a:gd name="connsiteY61" fmla="*/ 5314887 h 6099082"/>
              <a:gd name="connsiteX62" fmla="*/ 2300910 w 12192000"/>
              <a:gd name="connsiteY62" fmla="*/ 5279143 h 6099082"/>
              <a:gd name="connsiteX63" fmla="*/ 1916629 w 12192000"/>
              <a:gd name="connsiteY63" fmla="*/ 5252000 h 6099082"/>
              <a:gd name="connsiteX64" fmla="*/ 1907132 w 12192000"/>
              <a:gd name="connsiteY64" fmla="*/ 5255330 h 6099082"/>
              <a:gd name="connsiteX65" fmla="*/ 1866619 w 12192000"/>
              <a:gd name="connsiteY65" fmla="*/ 5265015 h 6099082"/>
              <a:gd name="connsiteX66" fmla="*/ 1907133 w 12192000"/>
              <a:gd name="connsiteY66" fmla="*/ 5255330 h 6099082"/>
              <a:gd name="connsiteX67" fmla="*/ 2058204 w 12192000"/>
              <a:gd name="connsiteY67" fmla="*/ 5241232 h 6099082"/>
              <a:gd name="connsiteX68" fmla="*/ 2108194 w 12192000"/>
              <a:gd name="connsiteY68" fmla="*/ 5255939 h 6099082"/>
              <a:gd name="connsiteX69" fmla="*/ 2058204 w 12192000"/>
              <a:gd name="connsiteY69" fmla="*/ 5241232 h 6099082"/>
              <a:gd name="connsiteX70" fmla="*/ 0 w 12192000"/>
              <a:gd name="connsiteY70" fmla="*/ 0 h 6099082"/>
              <a:gd name="connsiteX71" fmla="*/ 12191456 w 12192000"/>
              <a:gd name="connsiteY71" fmla="*/ 0 h 6099082"/>
              <a:gd name="connsiteX72" fmla="*/ 12191456 w 12192000"/>
              <a:gd name="connsiteY72" fmla="*/ 873938 h 6099082"/>
              <a:gd name="connsiteX73" fmla="*/ 12192000 w 12192000"/>
              <a:gd name="connsiteY73" fmla="*/ 873938 h 6099082"/>
              <a:gd name="connsiteX74" fmla="*/ 12192000 w 12192000"/>
              <a:gd name="connsiteY74" fmla="*/ 3249107 h 6099082"/>
              <a:gd name="connsiteX75" fmla="*/ 12192000 w 12192000"/>
              <a:gd name="connsiteY75" fmla="*/ 3283970 h 6099082"/>
              <a:gd name="connsiteX76" fmla="*/ 12192000 w 12192000"/>
              <a:gd name="connsiteY76" fmla="*/ 3681702 h 6099082"/>
              <a:gd name="connsiteX77" fmla="*/ 12160947 w 12192000"/>
              <a:gd name="connsiteY77" fmla="*/ 3710323 h 6099082"/>
              <a:gd name="connsiteX78" fmla="*/ 12026448 w 12192000"/>
              <a:gd name="connsiteY78" fmla="*/ 3770523 h 6099082"/>
              <a:gd name="connsiteX79" fmla="*/ 11986443 w 12192000"/>
              <a:gd name="connsiteY79" fmla="*/ 3786526 h 6099082"/>
              <a:gd name="connsiteX80" fmla="*/ 11821656 w 12192000"/>
              <a:gd name="connsiteY80" fmla="*/ 3889591 h 6099082"/>
              <a:gd name="connsiteX81" fmla="*/ 11672489 w 12192000"/>
              <a:gd name="connsiteY81" fmla="*/ 4017039 h 6099082"/>
              <a:gd name="connsiteX82" fmla="*/ 11562947 w 12192000"/>
              <a:gd name="connsiteY82" fmla="*/ 4168300 h 6099082"/>
              <a:gd name="connsiteX83" fmla="*/ 11532275 w 12192000"/>
              <a:gd name="connsiteY83" fmla="*/ 4204307 h 6099082"/>
              <a:gd name="connsiteX84" fmla="*/ 11448453 w 12192000"/>
              <a:gd name="connsiteY84" fmla="*/ 4249457 h 6099082"/>
              <a:gd name="connsiteX85" fmla="*/ 11374346 w 12192000"/>
              <a:gd name="connsiteY85" fmla="*/ 4283366 h 6099082"/>
              <a:gd name="connsiteX86" fmla="*/ 11320623 w 12192000"/>
              <a:gd name="connsiteY86" fmla="*/ 4320897 h 6099082"/>
              <a:gd name="connsiteX87" fmla="*/ 11275283 w 12192000"/>
              <a:gd name="connsiteY87" fmla="*/ 4355378 h 6099082"/>
              <a:gd name="connsiteX88" fmla="*/ 11172600 w 12192000"/>
              <a:gd name="connsiteY88" fmla="*/ 4444536 h 6099082"/>
              <a:gd name="connsiteX89" fmla="*/ 11058869 w 12192000"/>
              <a:gd name="connsiteY89" fmla="*/ 4519786 h 6099082"/>
              <a:gd name="connsiteX90" fmla="*/ 10967423 w 12192000"/>
              <a:gd name="connsiteY90" fmla="*/ 4611991 h 6099082"/>
              <a:gd name="connsiteX91" fmla="*/ 10929704 w 12192000"/>
              <a:gd name="connsiteY91" fmla="*/ 4661903 h 6099082"/>
              <a:gd name="connsiteX92" fmla="*/ 10850453 w 12192000"/>
              <a:gd name="connsiteY92" fmla="*/ 4696003 h 6099082"/>
              <a:gd name="connsiteX93" fmla="*/ 10764534 w 12192000"/>
              <a:gd name="connsiteY93" fmla="*/ 4749345 h 6099082"/>
              <a:gd name="connsiteX94" fmla="*/ 10703573 w 12192000"/>
              <a:gd name="connsiteY94" fmla="*/ 4802305 h 6099082"/>
              <a:gd name="connsiteX95" fmla="*/ 10656519 w 12192000"/>
              <a:gd name="connsiteY95" fmla="*/ 4837740 h 6099082"/>
              <a:gd name="connsiteX96" fmla="*/ 10590031 w 12192000"/>
              <a:gd name="connsiteY96" fmla="*/ 4873366 h 6099082"/>
              <a:gd name="connsiteX97" fmla="*/ 10523354 w 12192000"/>
              <a:gd name="connsiteY97" fmla="*/ 4920039 h 6099082"/>
              <a:gd name="connsiteX98" fmla="*/ 10490969 w 12192000"/>
              <a:gd name="connsiteY98" fmla="*/ 4948806 h 6099082"/>
              <a:gd name="connsiteX99" fmla="*/ 10428291 w 12192000"/>
              <a:gd name="connsiteY99" fmla="*/ 4996622 h 6099082"/>
              <a:gd name="connsiteX100" fmla="*/ 10363709 w 12192000"/>
              <a:gd name="connsiteY100" fmla="*/ 5041201 h 6099082"/>
              <a:gd name="connsiteX101" fmla="*/ 10242357 w 12192000"/>
              <a:gd name="connsiteY101" fmla="*/ 5092257 h 6099082"/>
              <a:gd name="connsiteX102" fmla="*/ 10131863 w 12192000"/>
              <a:gd name="connsiteY102" fmla="*/ 5167315 h 6099082"/>
              <a:gd name="connsiteX103" fmla="*/ 10044230 w 12192000"/>
              <a:gd name="connsiteY103" fmla="*/ 5222182 h 6099082"/>
              <a:gd name="connsiteX104" fmla="*/ 9993175 w 12192000"/>
              <a:gd name="connsiteY104" fmla="*/ 5258189 h 6099082"/>
              <a:gd name="connsiteX105" fmla="*/ 9899446 w 12192000"/>
              <a:gd name="connsiteY105" fmla="*/ 5338582 h 6099082"/>
              <a:gd name="connsiteX106" fmla="*/ 9754088 w 12192000"/>
              <a:gd name="connsiteY106" fmla="*/ 5423166 h 6099082"/>
              <a:gd name="connsiteX107" fmla="*/ 9666265 w 12192000"/>
              <a:gd name="connsiteY107" fmla="*/ 5468888 h 6099082"/>
              <a:gd name="connsiteX108" fmla="*/ 9477283 w 12192000"/>
              <a:gd name="connsiteY108" fmla="*/ 5537851 h 6099082"/>
              <a:gd name="connsiteX109" fmla="*/ 9416321 w 12192000"/>
              <a:gd name="connsiteY109" fmla="*/ 5562426 h 6099082"/>
              <a:gd name="connsiteX110" fmla="*/ 9346597 w 12192000"/>
              <a:gd name="connsiteY110" fmla="*/ 5578619 h 6099082"/>
              <a:gd name="connsiteX111" fmla="*/ 9234579 w 12192000"/>
              <a:gd name="connsiteY111" fmla="*/ 5616911 h 6099082"/>
              <a:gd name="connsiteX112" fmla="*/ 9015878 w 12192000"/>
              <a:gd name="connsiteY112" fmla="*/ 5682826 h 6099082"/>
              <a:gd name="connsiteX113" fmla="*/ 8967871 w 12192000"/>
              <a:gd name="connsiteY113" fmla="*/ 5692923 h 6099082"/>
              <a:gd name="connsiteX114" fmla="*/ 8845565 w 12192000"/>
              <a:gd name="connsiteY114" fmla="*/ 5735407 h 6099082"/>
              <a:gd name="connsiteX115" fmla="*/ 8772219 w 12192000"/>
              <a:gd name="connsiteY115" fmla="*/ 5763982 h 6099082"/>
              <a:gd name="connsiteX116" fmla="*/ 8711448 w 12192000"/>
              <a:gd name="connsiteY116" fmla="*/ 5780366 h 6099082"/>
              <a:gd name="connsiteX117" fmla="*/ 8657726 w 12192000"/>
              <a:gd name="connsiteY117" fmla="*/ 5787986 h 6099082"/>
              <a:gd name="connsiteX118" fmla="*/ 8516369 w 12192000"/>
              <a:gd name="connsiteY118" fmla="*/ 5825705 h 6099082"/>
              <a:gd name="connsiteX119" fmla="*/ 8459979 w 12192000"/>
              <a:gd name="connsiteY119" fmla="*/ 5840566 h 6099082"/>
              <a:gd name="connsiteX120" fmla="*/ 8313671 w 12192000"/>
              <a:gd name="connsiteY120" fmla="*/ 5891622 h 6099082"/>
              <a:gd name="connsiteX121" fmla="*/ 8189651 w 12192000"/>
              <a:gd name="connsiteY121" fmla="*/ 5925341 h 6099082"/>
              <a:gd name="connsiteX122" fmla="*/ 8137835 w 12192000"/>
              <a:gd name="connsiteY122" fmla="*/ 5941534 h 6099082"/>
              <a:gd name="connsiteX123" fmla="*/ 8019339 w 12192000"/>
              <a:gd name="connsiteY123" fmla="*/ 5968586 h 6099082"/>
              <a:gd name="connsiteX124" fmla="*/ 7952280 w 12192000"/>
              <a:gd name="connsiteY124" fmla="*/ 5987637 h 6099082"/>
              <a:gd name="connsiteX125" fmla="*/ 7788636 w 12192000"/>
              <a:gd name="connsiteY125" fmla="*/ 6009163 h 6099082"/>
              <a:gd name="connsiteX126" fmla="*/ 7619655 w 12192000"/>
              <a:gd name="connsiteY126" fmla="*/ 6029928 h 6099082"/>
              <a:gd name="connsiteX127" fmla="*/ 7526880 w 12192000"/>
              <a:gd name="connsiteY127" fmla="*/ 6036786 h 6099082"/>
              <a:gd name="connsiteX128" fmla="*/ 7445916 w 12192000"/>
              <a:gd name="connsiteY128" fmla="*/ 6047647 h 6099082"/>
              <a:gd name="connsiteX129" fmla="*/ 7375428 w 12192000"/>
              <a:gd name="connsiteY129" fmla="*/ 6054505 h 6099082"/>
              <a:gd name="connsiteX130" fmla="*/ 7263220 w 12192000"/>
              <a:gd name="connsiteY130" fmla="*/ 6068411 h 6099082"/>
              <a:gd name="connsiteX131" fmla="*/ 7216547 w 12192000"/>
              <a:gd name="connsiteY131" fmla="*/ 6072032 h 6099082"/>
              <a:gd name="connsiteX132" fmla="*/ 7106432 w 12192000"/>
              <a:gd name="connsiteY132" fmla="*/ 6071840 h 6099082"/>
              <a:gd name="connsiteX133" fmla="*/ 7068141 w 12192000"/>
              <a:gd name="connsiteY133" fmla="*/ 6069936 h 6099082"/>
              <a:gd name="connsiteX134" fmla="*/ 6994415 w 12192000"/>
              <a:gd name="connsiteY134" fmla="*/ 6046313 h 6099082"/>
              <a:gd name="connsiteX135" fmla="*/ 6985653 w 12192000"/>
              <a:gd name="connsiteY135" fmla="*/ 6044599 h 6099082"/>
              <a:gd name="connsiteX136" fmla="*/ 6937263 w 12192000"/>
              <a:gd name="connsiteY136" fmla="*/ 6035263 h 6099082"/>
              <a:gd name="connsiteX137" fmla="*/ 6910782 w 12192000"/>
              <a:gd name="connsiteY137" fmla="*/ 6032214 h 6099082"/>
              <a:gd name="connsiteX138" fmla="*/ 6810195 w 12192000"/>
              <a:gd name="connsiteY138" fmla="*/ 6012784 h 6099082"/>
              <a:gd name="connsiteX139" fmla="*/ 6752283 w 12192000"/>
              <a:gd name="connsiteY139" fmla="*/ 6003639 h 6099082"/>
              <a:gd name="connsiteX140" fmla="*/ 6705417 w 12192000"/>
              <a:gd name="connsiteY140" fmla="*/ 6004974 h 6099082"/>
              <a:gd name="connsiteX141" fmla="*/ 6623118 w 12192000"/>
              <a:gd name="connsiteY141" fmla="*/ 6006687 h 6099082"/>
              <a:gd name="connsiteX142" fmla="*/ 6596828 w 12192000"/>
              <a:gd name="connsiteY142" fmla="*/ 6011070 h 6099082"/>
              <a:gd name="connsiteX143" fmla="*/ 6477951 w 12192000"/>
              <a:gd name="connsiteY143" fmla="*/ 5998495 h 6099082"/>
              <a:gd name="connsiteX144" fmla="*/ 6410131 w 12192000"/>
              <a:gd name="connsiteY144" fmla="*/ 5997543 h 6099082"/>
              <a:gd name="connsiteX145" fmla="*/ 6333739 w 12192000"/>
              <a:gd name="connsiteY145" fmla="*/ 5981920 h 6099082"/>
              <a:gd name="connsiteX146" fmla="*/ 6311449 w 12192000"/>
              <a:gd name="connsiteY146" fmla="*/ 5982682 h 6099082"/>
              <a:gd name="connsiteX147" fmla="*/ 6286493 w 12192000"/>
              <a:gd name="connsiteY147" fmla="*/ 5984017 h 6099082"/>
              <a:gd name="connsiteX148" fmla="*/ 6209909 w 12192000"/>
              <a:gd name="connsiteY148" fmla="*/ 5985161 h 6099082"/>
              <a:gd name="connsiteX149" fmla="*/ 6163424 w 12192000"/>
              <a:gd name="connsiteY149" fmla="*/ 5990874 h 6099082"/>
              <a:gd name="connsiteX150" fmla="*/ 6074841 w 12192000"/>
              <a:gd name="connsiteY150" fmla="*/ 5987447 h 6099082"/>
              <a:gd name="connsiteX151" fmla="*/ 6042072 w 12192000"/>
              <a:gd name="connsiteY151" fmla="*/ 5992399 h 6099082"/>
              <a:gd name="connsiteX152" fmla="*/ 5959204 w 12192000"/>
              <a:gd name="connsiteY152" fmla="*/ 5992971 h 6099082"/>
              <a:gd name="connsiteX153" fmla="*/ 5884905 w 12192000"/>
              <a:gd name="connsiteY153" fmla="*/ 5990113 h 6099082"/>
              <a:gd name="connsiteX154" fmla="*/ 5813275 w 12192000"/>
              <a:gd name="connsiteY154" fmla="*/ 5991637 h 6099082"/>
              <a:gd name="connsiteX155" fmla="*/ 5762029 w 12192000"/>
              <a:gd name="connsiteY155" fmla="*/ 5997923 h 6099082"/>
              <a:gd name="connsiteX156" fmla="*/ 5706401 w 12192000"/>
              <a:gd name="connsiteY156" fmla="*/ 6001734 h 6099082"/>
              <a:gd name="connsiteX157" fmla="*/ 5553045 w 12192000"/>
              <a:gd name="connsiteY157" fmla="*/ 6024403 h 6099082"/>
              <a:gd name="connsiteX158" fmla="*/ 5524660 w 12192000"/>
              <a:gd name="connsiteY158" fmla="*/ 6018880 h 6099082"/>
              <a:gd name="connsiteX159" fmla="*/ 5363491 w 12192000"/>
              <a:gd name="connsiteY159" fmla="*/ 6013736 h 6099082"/>
              <a:gd name="connsiteX160" fmla="*/ 5328437 w 12192000"/>
              <a:gd name="connsiteY160" fmla="*/ 6014118 h 6099082"/>
              <a:gd name="connsiteX161" fmla="*/ 5234326 w 12192000"/>
              <a:gd name="connsiteY161" fmla="*/ 5991637 h 6099082"/>
              <a:gd name="connsiteX162" fmla="*/ 5089161 w 12192000"/>
              <a:gd name="connsiteY162" fmla="*/ 6027262 h 6099082"/>
              <a:gd name="connsiteX163" fmla="*/ 4953328 w 12192000"/>
              <a:gd name="connsiteY163" fmla="*/ 6071840 h 6099082"/>
              <a:gd name="connsiteX164" fmla="*/ 4936184 w 12192000"/>
              <a:gd name="connsiteY164" fmla="*/ 6077555 h 6099082"/>
              <a:gd name="connsiteX165" fmla="*/ 4887414 w 12192000"/>
              <a:gd name="connsiteY165" fmla="*/ 6087272 h 6099082"/>
              <a:gd name="connsiteX166" fmla="*/ 4827024 w 12192000"/>
              <a:gd name="connsiteY166" fmla="*/ 6090701 h 6099082"/>
              <a:gd name="connsiteX167" fmla="*/ 4750439 w 12192000"/>
              <a:gd name="connsiteY167" fmla="*/ 6099082 h 6099082"/>
              <a:gd name="connsiteX168" fmla="*/ 4689097 w 12192000"/>
              <a:gd name="connsiteY168" fmla="*/ 6088605 h 6099082"/>
              <a:gd name="connsiteX169" fmla="*/ 4603368 w 12192000"/>
              <a:gd name="connsiteY169" fmla="*/ 6072984 h 6099082"/>
              <a:gd name="connsiteX170" fmla="*/ 4522595 w 12192000"/>
              <a:gd name="connsiteY170" fmla="*/ 6058123 h 6099082"/>
              <a:gd name="connsiteX171" fmla="*/ 4497067 w 12192000"/>
              <a:gd name="connsiteY171" fmla="*/ 6075649 h 6099082"/>
              <a:gd name="connsiteX172" fmla="*/ 4457632 w 12192000"/>
              <a:gd name="connsiteY172" fmla="*/ 6090890 h 6099082"/>
              <a:gd name="connsiteX173" fmla="*/ 4413816 w 12192000"/>
              <a:gd name="connsiteY173" fmla="*/ 6072601 h 6099082"/>
              <a:gd name="connsiteX174" fmla="*/ 4311323 w 12192000"/>
              <a:gd name="connsiteY174" fmla="*/ 6034693 h 6099082"/>
              <a:gd name="connsiteX175" fmla="*/ 4246551 w 12192000"/>
              <a:gd name="connsiteY175" fmla="*/ 6032976 h 6099082"/>
              <a:gd name="connsiteX176" fmla="*/ 4105766 w 12192000"/>
              <a:gd name="connsiteY176" fmla="*/ 6016784 h 6099082"/>
              <a:gd name="connsiteX177" fmla="*/ 4013753 w 12192000"/>
              <a:gd name="connsiteY177" fmla="*/ 5993733 h 6099082"/>
              <a:gd name="connsiteX178" fmla="*/ 3947648 w 12192000"/>
              <a:gd name="connsiteY178" fmla="*/ 5967634 h 6099082"/>
              <a:gd name="connsiteX179" fmla="*/ 3852966 w 12192000"/>
              <a:gd name="connsiteY179" fmla="*/ 5933533 h 6099082"/>
              <a:gd name="connsiteX180" fmla="*/ 3757902 w 12192000"/>
              <a:gd name="connsiteY180" fmla="*/ 5915816 h 6099082"/>
              <a:gd name="connsiteX181" fmla="*/ 3689131 w 12192000"/>
              <a:gd name="connsiteY181" fmla="*/ 5893526 h 6099082"/>
              <a:gd name="connsiteX182" fmla="*/ 3605116 w 12192000"/>
              <a:gd name="connsiteY182" fmla="*/ 5878285 h 6099082"/>
              <a:gd name="connsiteX183" fmla="*/ 3534629 w 12192000"/>
              <a:gd name="connsiteY183" fmla="*/ 5877715 h 6099082"/>
              <a:gd name="connsiteX184" fmla="*/ 3424135 w 12192000"/>
              <a:gd name="connsiteY184" fmla="*/ 5880382 h 6099082"/>
              <a:gd name="connsiteX185" fmla="*/ 3288877 w 12192000"/>
              <a:gd name="connsiteY185" fmla="*/ 5834280 h 6099082"/>
              <a:gd name="connsiteX186" fmla="*/ 3234202 w 12192000"/>
              <a:gd name="connsiteY186" fmla="*/ 5823991 h 6099082"/>
              <a:gd name="connsiteX187" fmla="*/ 3182763 w 12192000"/>
              <a:gd name="connsiteY187" fmla="*/ 5819229 h 6099082"/>
              <a:gd name="connsiteX188" fmla="*/ 3073604 w 12192000"/>
              <a:gd name="connsiteY188" fmla="*/ 5788558 h 6099082"/>
              <a:gd name="connsiteX189" fmla="*/ 3029216 w 12192000"/>
              <a:gd name="connsiteY189" fmla="*/ 5778459 h 6099082"/>
              <a:gd name="connsiteX190" fmla="*/ 2967110 w 12192000"/>
              <a:gd name="connsiteY190" fmla="*/ 5778651 h 6099082"/>
              <a:gd name="connsiteX191" fmla="*/ 2854140 w 12192000"/>
              <a:gd name="connsiteY191" fmla="*/ 5764553 h 6099082"/>
              <a:gd name="connsiteX192" fmla="*/ 2741360 w 12192000"/>
              <a:gd name="connsiteY192" fmla="*/ 5723403 h 6099082"/>
              <a:gd name="connsiteX193" fmla="*/ 2693543 w 12192000"/>
              <a:gd name="connsiteY193" fmla="*/ 5727405 h 6099082"/>
              <a:gd name="connsiteX194" fmla="*/ 2676398 w 12192000"/>
              <a:gd name="connsiteY194" fmla="*/ 5726453 h 6099082"/>
              <a:gd name="connsiteX195" fmla="*/ 2522279 w 12192000"/>
              <a:gd name="connsiteY195" fmla="*/ 5703782 h 6099082"/>
              <a:gd name="connsiteX196" fmla="*/ 2506847 w 12192000"/>
              <a:gd name="connsiteY196" fmla="*/ 5701305 h 6099082"/>
              <a:gd name="connsiteX197" fmla="*/ 2434456 w 12192000"/>
              <a:gd name="connsiteY197" fmla="*/ 5681112 h 6099082"/>
              <a:gd name="connsiteX198" fmla="*/ 2251948 w 12192000"/>
              <a:gd name="connsiteY198" fmla="*/ 5668538 h 6099082"/>
              <a:gd name="connsiteX199" fmla="*/ 2240710 w 12192000"/>
              <a:gd name="connsiteY199" fmla="*/ 5667014 h 6099082"/>
              <a:gd name="connsiteX200" fmla="*/ 2179556 w 12192000"/>
              <a:gd name="connsiteY200" fmla="*/ 5677111 h 6099082"/>
              <a:gd name="connsiteX201" fmla="*/ 2149267 w 12192000"/>
              <a:gd name="connsiteY201" fmla="*/ 5691399 h 6099082"/>
              <a:gd name="connsiteX202" fmla="*/ 2102021 w 12192000"/>
              <a:gd name="connsiteY202" fmla="*/ 5706259 h 6099082"/>
              <a:gd name="connsiteX203" fmla="*/ 2054013 w 12192000"/>
              <a:gd name="connsiteY203" fmla="*/ 5711784 h 6099082"/>
              <a:gd name="connsiteX204" fmla="*/ 1973429 w 12192000"/>
              <a:gd name="connsiteY204" fmla="*/ 5689303 h 6099082"/>
              <a:gd name="connsiteX205" fmla="*/ 1944092 w 12192000"/>
              <a:gd name="connsiteY205" fmla="*/ 5687017 h 6099082"/>
              <a:gd name="connsiteX206" fmla="*/ 1878748 w 12192000"/>
              <a:gd name="connsiteY206" fmla="*/ 5676159 h 6099082"/>
              <a:gd name="connsiteX207" fmla="*/ 1821596 w 12192000"/>
              <a:gd name="connsiteY207" fmla="*/ 5676920 h 6099082"/>
              <a:gd name="connsiteX208" fmla="*/ 1775684 w 12192000"/>
              <a:gd name="connsiteY208" fmla="*/ 5694257 h 6099082"/>
              <a:gd name="connsiteX209" fmla="*/ 1709006 w 12192000"/>
              <a:gd name="connsiteY209" fmla="*/ 5697685 h 6099082"/>
              <a:gd name="connsiteX210" fmla="*/ 1665950 w 12192000"/>
              <a:gd name="connsiteY210" fmla="*/ 5685113 h 6099082"/>
              <a:gd name="connsiteX211" fmla="*/ 1657188 w 12192000"/>
              <a:gd name="connsiteY211" fmla="*/ 5683399 h 6099082"/>
              <a:gd name="connsiteX212" fmla="*/ 1544598 w 12192000"/>
              <a:gd name="connsiteY212" fmla="*/ 5682634 h 6099082"/>
              <a:gd name="connsiteX213" fmla="*/ 1404006 w 12192000"/>
              <a:gd name="connsiteY213" fmla="*/ 5720546 h 6099082"/>
              <a:gd name="connsiteX214" fmla="*/ 1380762 w 12192000"/>
              <a:gd name="connsiteY214" fmla="*/ 5728549 h 6099082"/>
              <a:gd name="connsiteX215" fmla="*/ 1267411 w 12192000"/>
              <a:gd name="connsiteY215" fmla="*/ 5742455 h 6099082"/>
              <a:gd name="connsiteX216" fmla="*/ 1206641 w 12192000"/>
              <a:gd name="connsiteY216" fmla="*/ 5756553 h 6099082"/>
              <a:gd name="connsiteX217" fmla="*/ 1162823 w 12192000"/>
              <a:gd name="connsiteY217" fmla="*/ 5757315 h 6099082"/>
              <a:gd name="connsiteX218" fmla="*/ 1109865 w 12192000"/>
              <a:gd name="connsiteY218" fmla="*/ 5782270 h 6099082"/>
              <a:gd name="connsiteX219" fmla="*/ 1092527 w 12192000"/>
              <a:gd name="connsiteY219" fmla="*/ 5793130 h 6099082"/>
              <a:gd name="connsiteX220" fmla="*/ 1071762 w 12192000"/>
              <a:gd name="connsiteY220" fmla="*/ 5799607 h 6099082"/>
              <a:gd name="connsiteX221" fmla="*/ 977653 w 12192000"/>
              <a:gd name="connsiteY221" fmla="*/ 5820182 h 6099082"/>
              <a:gd name="connsiteX222" fmla="*/ 960887 w 12192000"/>
              <a:gd name="connsiteY222" fmla="*/ 5831801 h 6099082"/>
              <a:gd name="connsiteX223" fmla="*/ 949646 w 12192000"/>
              <a:gd name="connsiteY223" fmla="*/ 5839042 h 6099082"/>
              <a:gd name="connsiteX224" fmla="*/ 858205 w 12192000"/>
              <a:gd name="connsiteY224" fmla="*/ 5851234 h 6099082"/>
              <a:gd name="connsiteX225" fmla="*/ 801053 w 12192000"/>
              <a:gd name="connsiteY225" fmla="*/ 5885715 h 6099082"/>
              <a:gd name="connsiteX226" fmla="*/ 785432 w 12192000"/>
              <a:gd name="connsiteY226" fmla="*/ 5900384 h 6099082"/>
              <a:gd name="connsiteX227" fmla="*/ 730754 w 12192000"/>
              <a:gd name="connsiteY227" fmla="*/ 5922482 h 6099082"/>
              <a:gd name="connsiteX228" fmla="*/ 546917 w 12192000"/>
              <a:gd name="connsiteY228" fmla="*/ 5964966 h 6099082"/>
              <a:gd name="connsiteX229" fmla="*/ 494337 w 12192000"/>
              <a:gd name="connsiteY229" fmla="*/ 5949915 h 6099082"/>
              <a:gd name="connsiteX230" fmla="*/ 394511 w 12192000"/>
              <a:gd name="connsiteY230" fmla="*/ 5990303 h 6099082"/>
              <a:gd name="connsiteX231" fmla="*/ 307259 w 12192000"/>
              <a:gd name="connsiteY231" fmla="*/ 6013163 h 6099082"/>
              <a:gd name="connsiteX232" fmla="*/ 274873 w 12192000"/>
              <a:gd name="connsiteY232" fmla="*/ 6018690 h 6099082"/>
              <a:gd name="connsiteX233" fmla="*/ 172384 w 12192000"/>
              <a:gd name="connsiteY233" fmla="*/ 6028786 h 6099082"/>
              <a:gd name="connsiteX234" fmla="*/ 119613 w 12192000"/>
              <a:gd name="connsiteY234" fmla="*/ 6051647 h 6099082"/>
              <a:gd name="connsiteX235" fmla="*/ 61197 w 12192000"/>
              <a:gd name="connsiteY235" fmla="*/ 6069150 h 6099082"/>
              <a:gd name="connsiteX236" fmla="*/ 544 w 12192000"/>
              <a:gd name="connsiteY236" fmla="*/ 6073921 h 6099082"/>
              <a:gd name="connsiteX237" fmla="*/ 544 w 12192000"/>
              <a:gd name="connsiteY237" fmla="*/ 5946682 h 6099082"/>
              <a:gd name="connsiteX238" fmla="*/ 0 w 12192000"/>
              <a:gd name="connsiteY238" fmla="*/ 5946682 h 6099082"/>
              <a:gd name="connsiteX239" fmla="*/ 0 w 12192000"/>
              <a:gd name="connsiteY239" fmla="*/ 1335314 h 6099082"/>
              <a:gd name="connsiteX240" fmla="*/ 0 w 12192000"/>
              <a:gd name="connsiteY240" fmla="*/ 873938 h 609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12192000" h="6099082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6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4" y="5758133"/>
                </a:lnTo>
                <a:cubicBezTo>
                  <a:pt x="6321454" y="5760521"/>
                  <a:pt x="6329151" y="5762258"/>
                  <a:pt x="6337047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2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3871824" y="5726642"/>
                </a:moveTo>
                <a:cubicBezTo>
                  <a:pt x="3883350" y="5738834"/>
                  <a:pt x="3895591" y="5748360"/>
                  <a:pt x="3908498" y="5756123"/>
                </a:cubicBezTo>
                <a:lnTo>
                  <a:pt x="3908984" y="5756350"/>
                </a:lnTo>
                <a:lnTo>
                  <a:pt x="3908498" y="5756123"/>
                </a:lnTo>
                <a:cubicBezTo>
                  <a:pt x="3895591" y="5748360"/>
                  <a:pt x="3883351" y="5738834"/>
                  <a:pt x="3871824" y="5726642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5" y="5670301"/>
                </a:cubicBezTo>
                <a:lnTo>
                  <a:pt x="4858238" y="5663787"/>
                </a:lnTo>
                <a:cubicBezTo>
                  <a:pt x="4849944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89" y="5648726"/>
                  <a:pt x="5089161" y="5653107"/>
                </a:cubicBezTo>
                <a:cubicBezTo>
                  <a:pt x="5078018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4" y="5990874"/>
                </a:cubicBezTo>
                <a:cubicBezTo>
                  <a:pt x="6133897" y="5985351"/>
                  <a:pt x="6104368" y="5997733"/>
                  <a:pt x="6074841" y="5987447"/>
                </a:cubicBezTo>
                <a:cubicBezTo>
                  <a:pt x="6065695" y="5984399"/>
                  <a:pt x="6053123" y="5992019"/>
                  <a:pt x="6042072" y="5992399"/>
                </a:cubicBezTo>
                <a:cubicBezTo>
                  <a:pt x="6014449" y="5993351"/>
                  <a:pt x="5986827" y="5993161"/>
                  <a:pt x="5959204" y="5992971"/>
                </a:cubicBezTo>
                <a:cubicBezTo>
                  <a:pt x="5934437" y="5992781"/>
                  <a:pt x="5908718" y="5995447"/>
                  <a:pt x="5884905" y="5990113"/>
                </a:cubicBezTo>
                <a:cubicBezTo>
                  <a:pt x="5859949" y="5984399"/>
                  <a:pt x="5837470" y="5985161"/>
                  <a:pt x="5813275" y="5991637"/>
                </a:cubicBezTo>
                <a:cubicBezTo>
                  <a:pt x="5796701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3" y="6024403"/>
                  <a:pt x="5553045" y="6024403"/>
                </a:cubicBezTo>
                <a:cubicBezTo>
                  <a:pt x="5543518" y="6024403"/>
                  <a:pt x="5533801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49" y="6016022"/>
                  <a:pt x="5339677" y="6016403"/>
                  <a:pt x="5328437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1" y="6027262"/>
                </a:cubicBezTo>
                <a:cubicBezTo>
                  <a:pt x="5044391" y="6043455"/>
                  <a:pt x="5006291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4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01305" y="6092986"/>
                  <a:pt x="4775968" y="6099082"/>
                  <a:pt x="4750439" y="6099082"/>
                </a:cubicBezTo>
                <a:cubicBezTo>
                  <a:pt x="4729865" y="6099082"/>
                  <a:pt x="4709480" y="6092034"/>
                  <a:pt x="4689097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5" y="6058123"/>
                </a:cubicBezTo>
                <a:cubicBezTo>
                  <a:pt x="4513260" y="6059457"/>
                  <a:pt x="4501257" y="6067459"/>
                  <a:pt x="4497067" y="6075649"/>
                </a:cubicBezTo>
                <a:cubicBezTo>
                  <a:pt x="4487731" y="6093938"/>
                  <a:pt x="4474968" y="6097178"/>
                  <a:pt x="4457632" y="6090890"/>
                </a:cubicBezTo>
                <a:cubicBezTo>
                  <a:pt x="4442581" y="6085555"/>
                  <a:pt x="4424103" y="6082890"/>
                  <a:pt x="4413816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5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ln>
            <a:noFill/>
          </a:ln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5"/>
            <a:chOff x="476" y="-3923156"/>
            <a:chExt cx="10667524" cy="249372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88AC203-0FFC-F946-A258-C22340490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3999"/>
            <a:ext cx="9906000" cy="1985963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8000" dirty="0"/>
              <a:t>Management of ACS</a:t>
            </a:r>
          </a:p>
        </p:txBody>
      </p:sp>
    </p:spTree>
    <p:extLst>
      <p:ext uri="{BB962C8B-B14F-4D97-AF65-F5344CB8AC3E}">
        <p14:creationId xmlns:p14="http://schemas.microsoft.com/office/powerpoint/2010/main" val="21509389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807CA-3C2C-3443-9E68-31F4361AA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Principles of SCD management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23627-24A3-3F4F-A01C-D0F7FF848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A, B, C</a:t>
            </a:r>
          </a:p>
          <a:p>
            <a:r>
              <a:rPr lang="en-GB" dirty="0"/>
              <a:t>Ensure adequate oxygenation and ventilation!</a:t>
            </a:r>
          </a:p>
          <a:p>
            <a:r>
              <a:rPr lang="en-GB" dirty="0"/>
              <a:t>Hydrate! Hydrate! Hydrate!</a:t>
            </a:r>
          </a:p>
          <a:p>
            <a:r>
              <a:rPr lang="en-GB" dirty="0"/>
              <a:t>Pain management!</a:t>
            </a:r>
          </a:p>
          <a:p>
            <a:pPr marL="457200" lvl="1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8332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6EAEF-6FD6-2848-B86A-765F53FF0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Incidence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EAF8C-DF7C-9543-81AC-B9EF4182A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About 10% of the Jamaican population are carriers of some form of SCD.</a:t>
            </a:r>
          </a:p>
        </p:txBody>
      </p:sp>
    </p:spTree>
    <p:extLst>
      <p:ext uri="{BB962C8B-B14F-4D97-AF65-F5344CB8AC3E}">
        <p14:creationId xmlns:p14="http://schemas.microsoft.com/office/powerpoint/2010/main" val="2138728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1EA8C-4C58-E345-90A7-9F9C71DDA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Breathing and ventilation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E8B06-BF52-4D44-AA87-B94E501D8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Issues of ventilation and perfusion</a:t>
            </a:r>
          </a:p>
          <a:p>
            <a:pPr lvl="1"/>
            <a:r>
              <a:rPr lang="en-GB" dirty="0"/>
              <a:t>Infarction (Q)</a:t>
            </a:r>
          </a:p>
          <a:p>
            <a:pPr lvl="1"/>
            <a:r>
              <a:rPr lang="en-GB" dirty="0"/>
              <a:t>Splinting (V)</a:t>
            </a:r>
          </a:p>
          <a:p>
            <a:pPr lvl="1"/>
            <a:r>
              <a:rPr lang="en-GB" dirty="0"/>
              <a:t>Consolidation (V)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28503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5FE21-04F4-1D46-817A-419E6792B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Breathing and Ventilation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F364B-BC95-0541-82A1-D5DB3A4D3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Pain management (will be covered later on)</a:t>
            </a:r>
          </a:p>
          <a:p>
            <a:r>
              <a:rPr lang="en-GB" dirty="0"/>
              <a:t>Oxygen supplementation to maintain SpO2&gt;94%</a:t>
            </a:r>
          </a:p>
          <a:p>
            <a:r>
              <a:rPr lang="en-GB" dirty="0"/>
              <a:t>Incentive spirometry</a:t>
            </a:r>
          </a:p>
        </p:txBody>
      </p:sp>
    </p:spTree>
    <p:extLst>
      <p:ext uri="{BB962C8B-B14F-4D97-AF65-F5344CB8AC3E}">
        <p14:creationId xmlns:p14="http://schemas.microsoft.com/office/powerpoint/2010/main" val="29281931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A7E09-11C5-1146-A01C-D212E4596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Circulation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2CAB3-CCA5-0147-99DA-A1F60CBF0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Hydration </a:t>
            </a:r>
          </a:p>
          <a:p>
            <a:pPr lvl="1"/>
            <a:r>
              <a:rPr lang="en-GB" dirty="0"/>
              <a:t>1-1.5x maintenance</a:t>
            </a:r>
          </a:p>
          <a:p>
            <a:pPr lvl="1"/>
            <a:r>
              <a:rPr lang="en-GB" dirty="0"/>
              <a:t>Helps to maintain perfusion</a:t>
            </a:r>
          </a:p>
          <a:p>
            <a:pPr lvl="1"/>
            <a:r>
              <a:rPr lang="en-GB" dirty="0"/>
              <a:t>Helps to decrease sickling </a:t>
            </a:r>
          </a:p>
          <a:p>
            <a:pPr lvl="1"/>
            <a:r>
              <a:rPr lang="en-GB" dirty="0"/>
              <a:t>Limits ischemic pain associated with sickling</a:t>
            </a:r>
          </a:p>
        </p:txBody>
      </p:sp>
    </p:spTree>
    <p:extLst>
      <p:ext uri="{BB962C8B-B14F-4D97-AF65-F5344CB8AC3E}">
        <p14:creationId xmlns:p14="http://schemas.microsoft.com/office/powerpoint/2010/main" val="7393196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3F2C6-65B4-8C48-A6B5-BA8349371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Bronchodilators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649B1-FE48-0A44-8133-8D206F8E2B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Consider in patients who are wheezing or have asthma/ hyperactive airway disease</a:t>
            </a:r>
          </a:p>
        </p:txBody>
      </p:sp>
    </p:spTree>
    <p:extLst>
      <p:ext uri="{BB962C8B-B14F-4D97-AF65-F5344CB8AC3E}">
        <p14:creationId xmlns:p14="http://schemas.microsoft.com/office/powerpoint/2010/main" val="15527683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488C7-1925-E646-9E15-3D74F8EE5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Transfusion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78DF2-FDA7-0E48-B5DB-AF0D9C48C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Anaemia can be a cause of </a:t>
            </a:r>
            <a:r>
              <a:rPr lang="en-GB" dirty="0" err="1"/>
              <a:t>SoB</a:t>
            </a:r>
            <a:endParaRPr lang="en-GB" dirty="0"/>
          </a:p>
          <a:p>
            <a:r>
              <a:rPr lang="en-GB" dirty="0"/>
              <a:t>Can be precipitated by ACS and other pathologies</a:t>
            </a:r>
          </a:p>
          <a:p>
            <a:r>
              <a:rPr lang="en-GB" dirty="0"/>
              <a:t>May be simple or exchange</a:t>
            </a:r>
          </a:p>
          <a:p>
            <a:pPr lvl="1"/>
            <a:r>
              <a:rPr lang="en-GB" dirty="0"/>
              <a:t>Exchange is the patient has severe ACS or rapidly progressing ACS despite appropriate management </a:t>
            </a:r>
          </a:p>
        </p:txBody>
      </p:sp>
    </p:spTree>
    <p:extLst>
      <p:ext uri="{BB962C8B-B14F-4D97-AF65-F5344CB8AC3E}">
        <p14:creationId xmlns:p14="http://schemas.microsoft.com/office/powerpoint/2010/main" val="24037586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DD20D-6BD1-6448-9342-DE4F8B87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Antibiotics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20214-F83D-DE4B-8148-92D1705D9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Empiric </a:t>
            </a:r>
            <a:r>
              <a:rPr lang="en-GB" dirty="0" err="1"/>
              <a:t>abx</a:t>
            </a:r>
            <a:r>
              <a:rPr lang="en-GB" dirty="0"/>
              <a:t> although not always infectious</a:t>
            </a:r>
          </a:p>
          <a:p>
            <a:r>
              <a:rPr lang="en-GB" dirty="0"/>
              <a:t>Cephalosporins or </a:t>
            </a:r>
            <a:r>
              <a:rPr lang="en-GB" dirty="0" err="1"/>
              <a:t>augmentin</a:t>
            </a:r>
            <a:r>
              <a:rPr lang="en-GB" dirty="0"/>
              <a:t>  + macrolide (atypical coverage)</a:t>
            </a:r>
          </a:p>
        </p:txBody>
      </p:sp>
    </p:spTree>
    <p:extLst>
      <p:ext uri="{BB962C8B-B14F-4D97-AF65-F5344CB8AC3E}">
        <p14:creationId xmlns:p14="http://schemas.microsoft.com/office/powerpoint/2010/main" val="30931178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7B63B-3550-0146-9BAD-5F170EB9F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Pulmonary HTN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318A8-B07C-1147-9F2B-8EB2EE4D1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Sickling in pulmonary capillaries = increase resistance = increased pressure</a:t>
            </a:r>
          </a:p>
        </p:txBody>
      </p:sp>
    </p:spTree>
    <p:extLst>
      <p:ext uri="{BB962C8B-B14F-4D97-AF65-F5344CB8AC3E}">
        <p14:creationId xmlns:p14="http://schemas.microsoft.com/office/powerpoint/2010/main" val="6934002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3DA97-0EAB-724E-ADC4-30A7F8FEB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Cardiac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60DC4-2EA8-CC42-908B-C6645B7FE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Sickle cardiomyopathy</a:t>
            </a:r>
          </a:p>
          <a:p>
            <a:r>
              <a:rPr lang="en-GB" dirty="0"/>
              <a:t>Right or Left ventricular dysfunction</a:t>
            </a:r>
          </a:p>
          <a:p>
            <a:r>
              <a:rPr lang="en-GB" dirty="0"/>
              <a:t>MI</a:t>
            </a:r>
          </a:p>
          <a:p>
            <a:r>
              <a:rPr lang="en-GB" dirty="0"/>
              <a:t>Acquired hemochromatosis from chronic transfusion </a:t>
            </a:r>
          </a:p>
          <a:p>
            <a:r>
              <a:rPr lang="en-GB" dirty="0"/>
              <a:t>Sudden cardiac death</a:t>
            </a:r>
          </a:p>
        </p:txBody>
      </p:sp>
    </p:spTree>
    <p:extLst>
      <p:ext uri="{BB962C8B-B14F-4D97-AF65-F5344CB8AC3E}">
        <p14:creationId xmlns:p14="http://schemas.microsoft.com/office/powerpoint/2010/main" val="10201324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DF4E3-B334-5944-8A86-55674DA61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Cholelithiasis </a:t>
            </a:r>
          </a:p>
        </p:txBody>
      </p:sp>
      <p:pic>
        <p:nvPicPr>
          <p:cNvPr id="17410" name="Picture 2" descr="Epidemiology and Pathogenesis of Gallstones | SpringerLink">
            <a:extLst>
              <a:ext uri="{FF2B5EF4-FFF2-40B4-BE49-F238E27FC236}">
                <a16:creationId xmlns:a16="http://schemas.microsoft.com/office/drawing/2014/main" id="{A783AEB7-D3E3-7746-B190-3404C01EB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6" y="1007268"/>
            <a:ext cx="6927722" cy="484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3654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740122-3910-AF4D-9369-A8D2B74B4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0" y="1523999"/>
            <a:ext cx="6096000" cy="1985963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algn="r"/>
            <a:r>
              <a:rPr lang="en-US" sz="6200"/>
              <a:t>Diseases related to cholelithiasis </a:t>
            </a:r>
          </a:p>
        </p:txBody>
      </p:sp>
      <p:pic>
        <p:nvPicPr>
          <p:cNvPr id="18434" name="Picture 2" descr="Gallstones &amp; Bile Duct Stones | MUSC Health | Charleston SC">
            <a:extLst>
              <a:ext uri="{FF2B5EF4-FFF2-40B4-BE49-F238E27FC236}">
                <a16:creationId xmlns:a16="http://schemas.microsoft.com/office/drawing/2014/main" id="{624F3295-4D5D-D242-987E-9C13935531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" y="-1"/>
            <a:ext cx="4572002" cy="6858002"/>
          </a:xfrm>
          <a:custGeom>
            <a:avLst/>
            <a:gdLst/>
            <a:ahLst/>
            <a:cxnLst/>
            <a:rect l="l" t="t" r="r" b="b"/>
            <a:pathLst>
              <a:path w="4572002" h="6858002">
                <a:moveTo>
                  <a:pt x="4295315" y="6438981"/>
                </a:moveTo>
                <a:lnTo>
                  <a:pt x="4275384" y="6463840"/>
                </a:lnTo>
                <a:lnTo>
                  <a:pt x="4275382" y="6463849"/>
                </a:lnTo>
                <a:lnTo>
                  <a:pt x="4261586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19" y="6521804"/>
                </a:lnTo>
                <a:lnTo>
                  <a:pt x="4261586" y="6513012"/>
                </a:lnTo>
                <a:lnTo>
                  <a:pt x="4264397" y="6508052"/>
                </a:lnTo>
                <a:lnTo>
                  <a:pt x="4275382" y="6463849"/>
                </a:lnTo>
                <a:lnTo>
                  <a:pt x="4275384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211111" y="2836172"/>
                </a:moveTo>
                <a:lnTo>
                  <a:pt x="4202420" y="2848793"/>
                </a:lnTo>
                <a:cubicBezTo>
                  <a:pt x="4192420" y="2881226"/>
                  <a:pt x="4178988" y="2913982"/>
                  <a:pt x="4177881" y="2947862"/>
                </a:cubicBezTo>
                <a:lnTo>
                  <a:pt x="4177881" y="2947863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2"/>
                  <a:pt x="4093355" y="3574408"/>
                </a:cubicBezTo>
                <a:lnTo>
                  <a:pt x="4093355" y="3574408"/>
                </a:ln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cubicBezTo>
                  <a:pt x="4127218" y="3638158"/>
                  <a:pt x="4132898" y="3646123"/>
                  <a:pt x="4136708" y="3654416"/>
                </a:cubicBez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6645" y="3852620"/>
                </a:lnTo>
                <a:cubicBezTo>
                  <a:pt x="4114978" y="3863193"/>
                  <a:pt x="4117265" y="3874195"/>
                  <a:pt x="4126028" y="3885339"/>
                </a:cubicBez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55523" y="4002410"/>
                </a:lnTo>
                <a:cubicBezTo>
                  <a:pt x="4152853" y="4016025"/>
                  <a:pt x="4148364" y="4029837"/>
                  <a:pt x="4142220" y="4043839"/>
                </a:cubicBez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7099" y="4103826"/>
                </a:lnTo>
                <a:cubicBezTo>
                  <a:pt x="4126122" y="4123948"/>
                  <a:pt x="4129552" y="4144333"/>
                  <a:pt x="4138410" y="4165384"/>
                </a:cubicBezTo>
                <a:lnTo>
                  <a:pt x="4142315" y="4192388"/>
                </a:lnTo>
                <a:lnTo>
                  <a:pt x="4142220" y="4221391"/>
                </a:lnTo>
                <a:lnTo>
                  <a:pt x="4142220" y="4221391"/>
                </a:ln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7"/>
                  <a:pt x="4116716" y="4800483"/>
                </a:cubicBezTo>
                <a:lnTo>
                  <a:pt x="4116716" y="4800483"/>
                </a:ln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cubicBezTo>
                  <a:pt x="4142601" y="4840633"/>
                  <a:pt x="4151364" y="4853636"/>
                  <a:pt x="4156484" y="4867614"/>
                </a:cubicBez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4"/>
                </a:cubicBezTo>
                <a:lnTo>
                  <a:pt x="4158155" y="4933805"/>
                </a:lnTo>
                <a:lnTo>
                  <a:pt x="4158155" y="4933805"/>
                </a:lnTo>
                <a:cubicBezTo>
                  <a:pt x="4160163" y="4953853"/>
                  <a:pt x="4171415" y="4969749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706" y="5062669"/>
                  <a:pt x="4221137" y="5082339"/>
                  <a:pt x="4228472" y="5102461"/>
                </a:cubicBez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lnTo>
                  <a:pt x="4228901" y="5166114"/>
                </a:lnTo>
                <a:cubicBezTo>
                  <a:pt x="4228139" y="5167638"/>
                  <a:pt x="4228711" y="5169781"/>
                  <a:pt x="4229592" y="5172091"/>
                </a:cubicBezTo>
                <a:lnTo>
                  <a:pt x="4232139" y="5179068"/>
                </a:lnTo>
                <a:lnTo>
                  <a:pt x="4231973" y="5229433"/>
                </a:lnTo>
                <a:cubicBezTo>
                  <a:pt x="4228139" y="5245268"/>
                  <a:pt x="4220423" y="5259937"/>
                  <a:pt x="4208516" y="5272796"/>
                </a:cubicBezTo>
                <a:cubicBezTo>
                  <a:pt x="4185226" y="5298086"/>
                  <a:pt x="4177689" y="5325412"/>
                  <a:pt x="4179637" y="5355014"/>
                </a:cubicBez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6" y="5480638"/>
                </a:cubicBezTo>
                <a:lnTo>
                  <a:pt x="4208850" y="5507668"/>
                </a:lnTo>
                <a:lnTo>
                  <a:pt x="4206630" y="5520422"/>
                </a:lnTo>
                <a:cubicBezTo>
                  <a:pt x="4204993" y="5524467"/>
                  <a:pt x="4202326" y="5528265"/>
                  <a:pt x="4198230" y="5531693"/>
                </a:cubicBez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8"/>
                </a:lnTo>
                <a:lnTo>
                  <a:pt x="4188085" y="5547579"/>
                </a:lnTo>
                <a:cubicBezTo>
                  <a:pt x="4188180" y="5552508"/>
                  <a:pt x="4191562" y="5557318"/>
                  <a:pt x="4197658" y="5562747"/>
                </a:cubicBezTo>
                <a:cubicBezTo>
                  <a:pt x="4240331" y="5600468"/>
                  <a:pt x="4267002" y="5646190"/>
                  <a:pt x="4268906" y="5704484"/>
                </a:cubicBezTo>
                <a:cubicBezTo>
                  <a:pt x="4269288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7" y="5760874"/>
                </a:cubicBezTo>
                <a:cubicBezTo>
                  <a:pt x="4322820" y="5794975"/>
                  <a:pt x="4350063" y="5837458"/>
                  <a:pt x="4371972" y="5883752"/>
                </a:cubicBezTo>
                <a:cubicBezTo>
                  <a:pt x="4375877" y="5892038"/>
                  <a:pt x="4379782" y="5900611"/>
                  <a:pt x="4382997" y="5909351"/>
                </a:cubicBezTo>
                <a:lnTo>
                  <a:pt x="4389878" y="5935950"/>
                </a:lnTo>
                <a:lnTo>
                  <a:pt x="4389712" y="5964477"/>
                </a:lnTo>
                <a:cubicBezTo>
                  <a:pt x="4388783" y="5974097"/>
                  <a:pt x="4387306" y="5983766"/>
                  <a:pt x="4386258" y="5993291"/>
                </a:cubicBez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7" y="6082258"/>
                  <a:pt x="4323582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09890" y="6133315"/>
                </a:lnTo>
                <a:cubicBezTo>
                  <a:pt x="4309818" y="6139745"/>
                  <a:pt x="4314629" y="6145793"/>
                  <a:pt x="4325488" y="6155603"/>
                </a:cubicBezTo>
                <a:cubicBezTo>
                  <a:pt x="4347777" y="6175798"/>
                  <a:pt x="4359397" y="6200945"/>
                  <a:pt x="4364159" y="6228757"/>
                </a:cubicBezTo>
                <a:lnTo>
                  <a:pt x="4381496" y="6361540"/>
                </a:lnTo>
                <a:lnTo>
                  <a:pt x="4381289" y="6365204"/>
                </a:lnTo>
                <a:lnTo>
                  <a:pt x="4380007" y="6387910"/>
                </a:lnTo>
                <a:lnTo>
                  <a:pt x="4378243" y="6391549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8243" y="6391549"/>
                </a:lnTo>
                <a:lnTo>
                  <a:pt x="4380008" y="6387910"/>
                </a:lnTo>
                <a:lnTo>
                  <a:pt x="4381289" y="6365204"/>
                </a:lnTo>
                <a:lnTo>
                  <a:pt x="4381496" y="6361540"/>
                </a:lnTo>
                <a:lnTo>
                  <a:pt x="4381496" y="6361540"/>
                </a:lnTo>
                <a:lnTo>
                  <a:pt x="4381496" y="6361539"/>
                </a:lnTo>
                <a:cubicBezTo>
                  <a:pt x="4377876" y="6317151"/>
                  <a:pt x="4371590" y="6272764"/>
                  <a:pt x="4364159" y="6228756"/>
                </a:cubicBezTo>
                <a:cubicBezTo>
                  <a:pt x="4359397" y="6200944"/>
                  <a:pt x="4347777" y="6175797"/>
                  <a:pt x="4325488" y="6155602"/>
                </a:cubicBezTo>
                <a:cubicBezTo>
                  <a:pt x="4320059" y="6150697"/>
                  <a:pt x="4316141" y="6146732"/>
                  <a:pt x="4313590" y="6143190"/>
                </a:cubicBezTo>
                <a:lnTo>
                  <a:pt x="4309890" y="6133315"/>
                </a:lnTo>
                <a:lnTo>
                  <a:pt x="4323582" y="6108739"/>
                </a:lnTo>
                <a:cubicBezTo>
                  <a:pt x="4343777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8" y="5993292"/>
                </a:cubicBezTo>
                <a:cubicBezTo>
                  <a:pt x="4388354" y="5974241"/>
                  <a:pt x="4392164" y="5954618"/>
                  <a:pt x="4389878" y="5935950"/>
                </a:cubicBezTo>
                <a:lnTo>
                  <a:pt x="4389878" y="5935950"/>
                </a:lnTo>
                <a:lnTo>
                  <a:pt x="4389878" y="5935949"/>
                </a:lnTo>
                <a:cubicBezTo>
                  <a:pt x="4387592" y="5918042"/>
                  <a:pt x="4379782" y="5900323"/>
                  <a:pt x="4371972" y="5883751"/>
                </a:cubicBezTo>
                <a:cubicBezTo>
                  <a:pt x="4350063" y="5837457"/>
                  <a:pt x="4322820" y="5794974"/>
                  <a:pt x="4283577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8" y="5716485"/>
                  <a:pt x="4268906" y="5704483"/>
                </a:cubicBezTo>
                <a:cubicBezTo>
                  <a:pt x="4267002" y="5646189"/>
                  <a:pt x="4240331" y="5600467"/>
                  <a:pt x="4197658" y="5562746"/>
                </a:cubicBezTo>
                <a:lnTo>
                  <a:pt x="4188085" y="5547578"/>
                </a:lnTo>
                <a:lnTo>
                  <a:pt x="4198230" y="5531694"/>
                </a:lnTo>
                <a:cubicBezTo>
                  <a:pt x="4206421" y="5524837"/>
                  <a:pt x="4208898" y="5516503"/>
                  <a:pt x="4208850" y="5507668"/>
                </a:cubicBez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6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1083" y="5326163"/>
                </a:lnTo>
                <a:cubicBezTo>
                  <a:pt x="4184464" y="5307422"/>
                  <a:pt x="4192990" y="5289657"/>
                  <a:pt x="4208516" y="5272797"/>
                </a:cubicBezTo>
                <a:cubicBezTo>
                  <a:pt x="4232329" y="5247079"/>
                  <a:pt x="4239379" y="5214122"/>
                  <a:pt x="4232139" y="5179068"/>
                </a:cubicBez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2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5"/>
                </a:lnTo>
                <a:lnTo>
                  <a:pt x="4235616" y="5133224"/>
                </a:lnTo>
                <a:cubicBezTo>
                  <a:pt x="4233865" y="5101639"/>
                  <a:pt x="4211325" y="507324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cubicBezTo>
                  <a:pt x="4175273" y="4975511"/>
                  <a:pt x="4167700" y="4964604"/>
                  <a:pt x="4162914" y="4952673"/>
                </a:cubicBez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8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61262" y="4889275"/>
                </a:lnTo>
                <a:cubicBezTo>
                  <a:pt x="4159556" y="4866958"/>
                  <a:pt x="4148126" y="4846490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8" y="4442762"/>
                  <a:pt x="4197658" y="4403326"/>
                  <a:pt x="4196706" y="4363891"/>
                </a:cubicBezTo>
                <a:lnTo>
                  <a:pt x="4196706" y="4363891"/>
                </a:ln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lnTo>
                  <a:pt x="4142220" y="4221391"/>
                </a:lnTo>
                <a:lnTo>
                  <a:pt x="4142315" y="4192388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cubicBezTo>
                  <a:pt x="4133981" y="4154857"/>
                  <a:pt x="4130909" y="4144498"/>
                  <a:pt x="4129066" y="4134256"/>
                </a:cubicBezTo>
                <a:lnTo>
                  <a:pt x="4127099" y="4103826"/>
                </a:lnTo>
                <a:lnTo>
                  <a:pt x="4142220" y="4043840"/>
                </a:lnTo>
                <a:cubicBezTo>
                  <a:pt x="4154508" y="4015835"/>
                  <a:pt x="4160175" y="3988593"/>
                  <a:pt x="4157913" y="3962160"/>
                </a:cubicBez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cubicBezTo>
                  <a:pt x="4121646" y="3879766"/>
                  <a:pt x="4118884" y="3874229"/>
                  <a:pt x="4117425" y="3868764"/>
                </a:cubicBez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4"/>
                </a:lnTo>
                <a:lnTo>
                  <a:pt x="4143220" y="3680163"/>
                </a:lnTo>
                <a:cubicBezTo>
                  <a:pt x="4141696" y="3662494"/>
                  <a:pt x="4135458" y="3645682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5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2"/>
                </a:ln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82513" y="2914328"/>
                </a:lnTo>
                <a:cubicBezTo>
                  <a:pt x="4187561" y="2892181"/>
                  <a:pt x="4195753" y="2870416"/>
                  <a:pt x="4202420" y="2848794"/>
                </a:cubicBezTo>
                <a:cubicBezTo>
                  <a:pt x="4203753" y="2844317"/>
                  <a:pt x="4207039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32419" y="2490551"/>
                </a:lnTo>
                <a:cubicBezTo>
                  <a:pt x="4130791" y="2499773"/>
                  <a:pt x="4128410" y="2509024"/>
                  <a:pt x="4125838" y="2518264"/>
                </a:cubicBezTo>
                <a:cubicBezTo>
                  <a:pt x="4123171" y="2527790"/>
                  <a:pt x="4122027" y="2536457"/>
                  <a:pt x="4122194" y="2545006"/>
                </a:cubicBezTo>
                <a:lnTo>
                  <a:pt x="4122194" y="2545007"/>
                </a:ln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2" y="2668002"/>
                </a:cubicBezTo>
                <a:cubicBezTo>
                  <a:pt x="4223947" y="2691055"/>
                  <a:pt x="4237663" y="2716964"/>
                  <a:pt x="4247952" y="2745349"/>
                </a:cubicBezTo>
                <a:lnTo>
                  <a:pt x="4247953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0" y="2811787"/>
                </a:lnTo>
                <a:lnTo>
                  <a:pt x="4243371" y="2811787"/>
                </a:lnTo>
                <a:lnTo>
                  <a:pt x="4243374" y="2811780"/>
                </a:lnTo>
                <a:lnTo>
                  <a:pt x="4253024" y="2793023"/>
                </a:lnTo>
                <a:lnTo>
                  <a:pt x="4253453" y="2785440"/>
                </a:lnTo>
                <a:lnTo>
                  <a:pt x="4254653" y="2782305"/>
                </a:lnTo>
                <a:lnTo>
                  <a:pt x="4253873" y="2778006"/>
                </a:lnTo>
                <a:lnTo>
                  <a:pt x="4254283" y="2770758"/>
                </a:lnTo>
                <a:lnTo>
                  <a:pt x="4247953" y="2745352"/>
                </a:lnTo>
                <a:lnTo>
                  <a:pt x="4247952" y="2745348"/>
                </a:lnTo>
                <a:cubicBezTo>
                  <a:pt x="4237663" y="2716963"/>
                  <a:pt x="4223947" y="2691054"/>
                  <a:pt x="4199562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cubicBezTo>
                  <a:pt x="4130981" y="2499786"/>
                  <a:pt x="4135363" y="2481259"/>
                  <a:pt x="4134481" y="2463018"/>
                </a:cubicBezTo>
                <a:lnTo>
                  <a:pt x="4134481" y="2463018"/>
                </a:lnTo>
                <a:lnTo>
                  <a:pt x="4134481" y="2463017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51027" y="1453958"/>
                </a:moveTo>
                <a:lnTo>
                  <a:pt x="3745230" y="1459073"/>
                </a:lnTo>
                <a:lnTo>
                  <a:pt x="3745230" y="1459073"/>
                </a:lnTo>
                <a:lnTo>
                  <a:pt x="3745229" y="1459074"/>
                </a:lnTo>
                <a:lnTo>
                  <a:pt x="3736012" y="1481572"/>
                </a:lnTo>
                <a:lnTo>
                  <a:pt x="3745230" y="1459073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cubicBezTo>
                  <a:pt x="3760922" y="348396"/>
                  <a:pt x="3763447" y="357874"/>
                  <a:pt x="3765590" y="367328"/>
                </a:cubicBezTo>
                <a:lnTo>
                  <a:pt x="3769400" y="395640"/>
                </a:lnTo>
                <a:cubicBezTo>
                  <a:pt x="3769590" y="376781"/>
                  <a:pt x="3762352" y="357921"/>
                  <a:pt x="3759494" y="338870"/>
                </a:cubicBez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7"/>
                </a:lnTo>
                <a:lnTo>
                  <a:pt x="3785402" y="228944"/>
                </a:lnTo>
                <a:lnTo>
                  <a:pt x="3785402" y="228949"/>
                </a:lnTo>
                <a:lnTo>
                  <a:pt x="3785402" y="228948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7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1" y="21486"/>
                  <a:pt x="4218423" y="43012"/>
                  <a:pt x="4215374" y="63587"/>
                </a:cubicBezTo>
                <a:cubicBezTo>
                  <a:pt x="4209850" y="101308"/>
                  <a:pt x="4206420" y="139219"/>
                  <a:pt x="4201468" y="176939"/>
                </a:cubicBezTo>
                <a:cubicBezTo>
                  <a:pt x="4200324" y="184941"/>
                  <a:pt x="4198230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4" y="1489720"/>
                </a:cubicBezTo>
                <a:cubicBezTo>
                  <a:pt x="4198992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3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1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49" y="1992279"/>
                  <a:pt x="4294815" y="2013043"/>
                  <a:pt x="4296911" y="2030378"/>
                </a:cubicBezTo>
                <a:cubicBezTo>
                  <a:pt x="4299387" y="2048668"/>
                  <a:pt x="4301673" y="2067525"/>
                  <a:pt x="4307200" y="2085054"/>
                </a:cubicBezTo>
                <a:cubicBezTo>
                  <a:pt x="4321678" y="2130393"/>
                  <a:pt x="4338061" y="2175163"/>
                  <a:pt x="4353301" y="2220312"/>
                </a:cubicBezTo>
                <a:cubicBezTo>
                  <a:pt x="4365876" y="2257459"/>
                  <a:pt x="4355969" y="2294039"/>
                  <a:pt x="4350635" y="2330806"/>
                </a:cubicBezTo>
                <a:cubicBezTo>
                  <a:pt x="4347205" y="2353859"/>
                  <a:pt x="4339013" y="2375383"/>
                  <a:pt x="4351205" y="2401292"/>
                </a:cubicBezTo>
                <a:cubicBezTo>
                  <a:pt x="4362827" y="2426059"/>
                  <a:pt x="4360159" y="2457492"/>
                  <a:pt x="4366446" y="2485307"/>
                </a:cubicBezTo>
                <a:cubicBezTo>
                  <a:pt x="4371780" y="2508742"/>
                  <a:pt x="4380354" y="2531409"/>
                  <a:pt x="4388736" y="2554079"/>
                </a:cubicBezTo>
                <a:cubicBezTo>
                  <a:pt x="4400167" y="2584942"/>
                  <a:pt x="4412167" y="2615421"/>
                  <a:pt x="4406453" y="2649143"/>
                </a:cubicBezTo>
                <a:cubicBezTo>
                  <a:pt x="4399975" y="2687436"/>
                  <a:pt x="4424359" y="2713723"/>
                  <a:pt x="4440554" y="2743826"/>
                </a:cubicBezTo>
                <a:cubicBezTo>
                  <a:pt x="4451602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4" y="2901943"/>
                </a:cubicBezTo>
                <a:cubicBezTo>
                  <a:pt x="4502848" y="2948047"/>
                  <a:pt x="4513136" y="2994722"/>
                  <a:pt x="4505896" y="3042728"/>
                </a:cubicBezTo>
                <a:cubicBezTo>
                  <a:pt x="4502658" y="3064827"/>
                  <a:pt x="4502848" y="3085403"/>
                  <a:pt x="4507612" y="3107500"/>
                </a:cubicBezTo>
                <a:cubicBezTo>
                  <a:pt x="4515422" y="3143695"/>
                  <a:pt x="4516375" y="3180844"/>
                  <a:pt x="4545521" y="3209993"/>
                </a:cubicBezTo>
                <a:cubicBezTo>
                  <a:pt x="4555810" y="3220280"/>
                  <a:pt x="4558476" y="3238758"/>
                  <a:pt x="4563810" y="3253809"/>
                </a:cubicBezTo>
                <a:cubicBezTo>
                  <a:pt x="4570098" y="3271145"/>
                  <a:pt x="4566858" y="3283908"/>
                  <a:pt x="4548570" y="3293244"/>
                </a:cubicBezTo>
                <a:cubicBezTo>
                  <a:pt x="4540379" y="3297434"/>
                  <a:pt x="4532377" y="3309437"/>
                  <a:pt x="4531043" y="3318771"/>
                </a:cubicBezTo>
                <a:cubicBezTo>
                  <a:pt x="4527043" y="3346776"/>
                  <a:pt x="4532949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6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6" y="3699976"/>
                  <a:pt x="4554096" y="3716168"/>
                  <a:pt x="4550476" y="3732361"/>
                </a:cubicBezTo>
                <a:cubicBezTo>
                  <a:pt x="4549142" y="3738267"/>
                  <a:pt x="4543997" y="3744173"/>
                  <a:pt x="4544759" y="3749506"/>
                </a:cubicBezTo>
                <a:cubicBezTo>
                  <a:pt x="4552952" y="3802467"/>
                  <a:pt x="4516375" y="3840569"/>
                  <a:pt x="4500182" y="3885338"/>
                </a:cubicBezTo>
                <a:cubicBezTo>
                  <a:pt x="4483035" y="3932394"/>
                  <a:pt x="4456747" y="3977925"/>
                  <a:pt x="4464557" y="4030503"/>
                </a:cubicBezTo>
                <a:cubicBezTo>
                  <a:pt x="4469319" y="4062318"/>
                  <a:pt x="4480369" y="4092989"/>
                  <a:pt x="4487038" y="4124614"/>
                </a:cubicBezTo>
                <a:cubicBezTo>
                  <a:pt x="4489324" y="4135854"/>
                  <a:pt x="4488942" y="4148427"/>
                  <a:pt x="4486656" y="4159667"/>
                </a:cubicBezTo>
                <a:cubicBezTo>
                  <a:pt x="4476177" y="4213961"/>
                  <a:pt x="4474653" y="4267493"/>
                  <a:pt x="4491800" y="4320837"/>
                </a:cubicBezTo>
                <a:cubicBezTo>
                  <a:pt x="4494658" y="4329979"/>
                  <a:pt x="4497324" y="4339695"/>
                  <a:pt x="4497324" y="4349222"/>
                </a:cubicBezTo>
                <a:cubicBezTo>
                  <a:pt x="4497324" y="4401419"/>
                  <a:pt x="4493324" y="4452665"/>
                  <a:pt x="4474653" y="4502579"/>
                </a:cubicBezTo>
                <a:cubicBezTo>
                  <a:pt x="4468367" y="4519343"/>
                  <a:pt x="4472367" y="4539728"/>
                  <a:pt x="4470843" y="4558207"/>
                </a:cubicBezTo>
                <a:cubicBezTo>
                  <a:pt x="4469511" y="4575351"/>
                  <a:pt x="4468939" y="4592878"/>
                  <a:pt x="4464557" y="4609452"/>
                </a:cubicBezTo>
                <a:cubicBezTo>
                  <a:pt x="4458081" y="4633647"/>
                  <a:pt x="4457319" y="4656126"/>
                  <a:pt x="4463033" y="4681083"/>
                </a:cubicBezTo>
                <a:cubicBezTo>
                  <a:pt x="4468367" y="4704895"/>
                  <a:pt x="4465701" y="4730614"/>
                  <a:pt x="4465891" y="4755381"/>
                </a:cubicBezTo>
                <a:cubicBezTo>
                  <a:pt x="4466081" y="4783004"/>
                  <a:pt x="4466271" y="4810627"/>
                  <a:pt x="4465319" y="4838250"/>
                </a:cubicBezTo>
                <a:cubicBezTo>
                  <a:pt x="4464939" y="4849300"/>
                  <a:pt x="4457319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3" y="4990465"/>
                  <a:pt x="4458081" y="5006086"/>
                </a:cubicBezTo>
                <a:cubicBezTo>
                  <a:pt x="4456747" y="5031614"/>
                  <a:pt x="4457319" y="5057141"/>
                  <a:pt x="4456937" y="5082670"/>
                </a:cubicBezTo>
                <a:cubicBezTo>
                  <a:pt x="4456747" y="5091052"/>
                  <a:pt x="4455985" y="5099245"/>
                  <a:pt x="4455602" y="5107627"/>
                </a:cubicBezTo>
                <a:cubicBezTo>
                  <a:pt x="4455222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3" y="5206308"/>
                </a:cubicBezTo>
                <a:cubicBezTo>
                  <a:pt x="4473129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89" y="5393005"/>
                </a:cubicBezTo>
                <a:cubicBezTo>
                  <a:pt x="4484751" y="5401579"/>
                  <a:pt x="4479987" y="5410531"/>
                  <a:pt x="4479607" y="5419295"/>
                </a:cubicBezTo>
                <a:cubicBezTo>
                  <a:pt x="4478655" y="5446728"/>
                  <a:pt x="4478463" y="5474161"/>
                  <a:pt x="4477893" y="5501594"/>
                </a:cubicBezTo>
                <a:cubicBezTo>
                  <a:pt x="4477701" y="5517215"/>
                  <a:pt x="4478273" y="5533027"/>
                  <a:pt x="4476559" y="5548460"/>
                </a:cubicBezTo>
                <a:cubicBezTo>
                  <a:pt x="4474273" y="5568842"/>
                  <a:pt x="4470843" y="5587321"/>
                  <a:pt x="4485703" y="5606372"/>
                </a:cubicBezTo>
                <a:cubicBezTo>
                  <a:pt x="4508754" y="5635711"/>
                  <a:pt x="4499800" y="5673050"/>
                  <a:pt x="4505134" y="5706959"/>
                </a:cubicBezTo>
                <a:cubicBezTo>
                  <a:pt x="4506468" y="5715723"/>
                  <a:pt x="4506658" y="5724678"/>
                  <a:pt x="4508182" y="5733440"/>
                </a:cubicBezTo>
                <a:cubicBezTo>
                  <a:pt x="4511040" y="5749634"/>
                  <a:pt x="4514278" y="5765635"/>
                  <a:pt x="4517519" y="5781830"/>
                </a:cubicBezTo>
                <a:cubicBezTo>
                  <a:pt x="4518089" y="5784686"/>
                  <a:pt x="4518281" y="5787924"/>
                  <a:pt x="4519233" y="5790592"/>
                </a:cubicBezTo>
                <a:cubicBezTo>
                  <a:pt x="4527233" y="5815169"/>
                  <a:pt x="4536377" y="5839361"/>
                  <a:pt x="4542855" y="5864318"/>
                </a:cubicBezTo>
                <a:cubicBezTo>
                  <a:pt x="4546094" y="5876511"/>
                  <a:pt x="4546476" y="5890037"/>
                  <a:pt x="4544759" y="5902610"/>
                </a:cubicBezTo>
                <a:cubicBezTo>
                  <a:pt x="4539807" y="5939377"/>
                  <a:pt x="4537711" y="5975764"/>
                  <a:pt x="4544951" y="6012723"/>
                </a:cubicBezTo>
                <a:cubicBezTo>
                  <a:pt x="4547808" y="6027392"/>
                  <a:pt x="4543045" y="6043776"/>
                  <a:pt x="4541331" y="6059397"/>
                </a:cubicBezTo>
                <a:cubicBezTo>
                  <a:pt x="4536759" y="6096736"/>
                  <a:pt x="4531805" y="6134075"/>
                  <a:pt x="4527425" y="6171605"/>
                </a:cubicBezTo>
                <a:cubicBezTo>
                  <a:pt x="4524757" y="6195037"/>
                  <a:pt x="4523233" y="6218660"/>
                  <a:pt x="4520567" y="6242093"/>
                </a:cubicBezTo>
                <a:cubicBezTo>
                  <a:pt x="4517327" y="6269144"/>
                  <a:pt x="4512374" y="6296005"/>
                  <a:pt x="4509706" y="6323058"/>
                </a:cubicBezTo>
                <a:cubicBezTo>
                  <a:pt x="4506658" y="6353919"/>
                  <a:pt x="4506088" y="6384972"/>
                  <a:pt x="4502848" y="6415833"/>
                </a:cubicBezTo>
                <a:cubicBezTo>
                  <a:pt x="4496562" y="6472225"/>
                  <a:pt x="4489132" y="6528424"/>
                  <a:pt x="4482083" y="6584812"/>
                </a:cubicBezTo>
                <a:cubicBezTo>
                  <a:pt x="4475225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6" y="6815516"/>
                </a:cubicBezTo>
                <a:lnTo>
                  <a:pt x="4431806" y="6858001"/>
                </a:lnTo>
                <a:lnTo>
                  <a:pt x="4259553" y="6858001"/>
                </a:lnTo>
                <a:lnTo>
                  <a:pt x="4265716" y="6812064"/>
                </a:lnTo>
                <a:lnTo>
                  <a:pt x="4265716" y="6812064"/>
                </a:lnTo>
                <a:lnTo>
                  <a:pt x="4265716" y="6812063"/>
                </a:lnTo>
                <a:cubicBezTo>
                  <a:pt x="4265240" y="6788417"/>
                  <a:pt x="4259954" y="6764841"/>
                  <a:pt x="4246238" y="6742552"/>
                </a:cubicBezTo>
                <a:lnTo>
                  <a:pt x="4232402" y="6702976"/>
                </a:lnTo>
                <a:lnTo>
                  <a:pt x="4235549" y="6683027"/>
                </a:lnTo>
                <a:cubicBezTo>
                  <a:pt x="4237915" y="6676306"/>
                  <a:pt x="4241666" y="6669496"/>
                  <a:pt x="4247000" y="6662542"/>
                </a:cubicBezTo>
                <a:cubicBezTo>
                  <a:pt x="4254334" y="6653111"/>
                  <a:pt x="4256191" y="6639108"/>
                  <a:pt x="4254095" y="6625225"/>
                </a:cubicBezTo>
                <a:lnTo>
                  <a:pt x="4254095" y="6625225"/>
                </a:lnTo>
                <a:lnTo>
                  <a:pt x="4254095" y="6625224"/>
                </a:lnTo>
                <a:cubicBezTo>
                  <a:pt x="4251999" y="6611341"/>
                  <a:pt x="4245951" y="6597578"/>
                  <a:pt x="4237473" y="6588625"/>
                </a:cubicBezTo>
                <a:lnTo>
                  <a:pt x="4214994" y="6564620"/>
                </a:lnTo>
                <a:lnTo>
                  <a:pt x="4214994" y="6564621"/>
                </a:lnTo>
                <a:cubicBezTo>
                  <a:pt x="4225281" y="6575479"/>
                  <a:pt x="4231377" y="6582147"/>
                  <a:pt x="4237473" y="6588626"/>
                </a:cubicBezTo>
                <a:lnTo>
                  <a:pt x="4254095" y="6625225"/>
                </a:lnTo>
                <a:lnTo>
                  <a:pt x="4254084" y="6645552"/>
                </a:lnTo>
                <a:cubicBezTo>
                  <a:pt x="4252965" y="6651967"/>
                  <a:pt x="4250667" y="6657826"/>
                  <a:pt x="4247000" y="6662541"/>
                </a:cubicBezTo>
                <a:cubicBezTo>
                  <a:pt x="4236332" y="6676448"/>
                  <a:pt x="4231997" y="6689783"/>
                  <a:pt x="4232402" y="6702976"/>
                </a:cubicBezTo>
                <a:lnTo>
                  <a:pt x="4232402" y="6702976"/>
                </a:lnTo>
                <a:lnTo>
                  <a:pt x="4232402" y="6702977"/>
                </a:lnTo>
                <a:cubicBezTo>
                  <a:pt x="4232807" y="6716169"/>
                  <a:pt x="4237951" y="6729219"/>
                  <a:pt x="4246238" y="6742553"/>
                </a:cubicBezTo>
                <a:cubicBezTo>
                  <a:pt x="4253096" y="6753698"/>
                  <a:pt x="4257847" y="6765164"/>
                  <a:pt x="4260942" y="6776800"/>
                </a:cubicBezTo>
                <a:lnTo>
                  <a:pt x="4265716" y="6812064"/>
                </a:lnTo>
                <a:lnTo>
                  <a:pt x="4259553" y="6858001"/>
                </a:lnTo>
                <a:lnTo>
                  <a:pt x="4259553" y="6858001"/>
                </a:lnTo>
                <a:lnTo>
                  <a:pt x="4259553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A7900967-84CA-47B4-9F1C-E787BAC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AB3C749-6482-440B-9386-94091006D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C5C6B36-2238-4BBF-87F8-B1B3F5DD5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35743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4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30E9A-BFD1-5F4A-8686-F438FF279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3810001" cy="1263649"/>
          </a:xfrm>
        </p:spPr>
        <p:txBody>
          <a:bodyPr>
            <a:normAutofit/>
          </a:bodyPr>
          <a:lstStyle/>
          <a:p>
            <a:r>
              <a:rPr lang="en-GB" dirty="0"/>
              <a:t>Aetiology </a:t>
            </a:r>
          </a:p>
        </p:txBody>
      </p:sp>
      <p:pic>
        <p:nvPicPr>
          <p:cNvPr id="1026" name="Picture 2" descr="Sickle Cell Anaemia- A Synopsis of the Inherited Ailment | Insight Medical  Publishing">
            <a:extLst>
              <a:ext uri="{FF2B5EF4-FFF2-40B4-BE49-F238E27FC236}">
                <a16:creationId xmlns:a16="http://schemas.microsoft.com/office/drawing/2014/main" id="{34E0067B-52D7-C342-A87D-43A03D111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7904" y="762000"/>
            <a:ext cx="5748192" cy="533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Content Placeholder 1029">
            <a:extLst>
              <a:ext uri="{FF2B5EF4-FFF2-40B4-BE49-F238E27FC236}">
                <a16:creationId xmlns:a16="http://schemas.microsoft.com/office/drawing/2014/main" id="{7CC1546B-82F4-4434-B675-DAB89F9F0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1" y="3047999"/>
            <a:ext cx="3810000" cy="3048001"/>
          </a:xfrm>
        </p:spPr>
        <p:txBody>
          <a:bodyPr>
            <a:normAutofit/>
          </a:bodyPr>
          <a:lstStyle/>
          <a:p>
            <a:r>
              <a:rPr lang="en-US" dirty="0"/>
              <a:t>Autosomal Recessive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1660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C12DE-15C3-1543-942D-7E969FAD3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F5B6C-0A1F-E84D-B57A-06E0007C4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Treat specific pathology</a:t>
            </a:r>
          </a:p>
          <a:p>
            <a:r>
              <a:rPr lang="en-GB" dirty="0"/>
              <a:t>Consider antibiotics if fever</a:t>
            </a:r>
          </a:p>
          <a:p>
            <a:r>
              <a:rPr lang="en-GB" dirty="0"/>
              <a:t>Cholecystectomy when possible</a:t>
            </a:r>
          </a:p>
        </p:txBody>
      </p:sp>
    </p:spTree>
    <p:extLst>
      <p:ext uri="{BB962C8B-B14F-4D97-AF65-F5344CB8AC3E}">
        <p14:creationId xmlns:p14="http://schemas.microsoft.com/office/powerpoint/2010/main" val="1318055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E0C77-C7D4-F043-B9FC-DB387D56F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Abdominal Pain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F1668-1F58-4B4D-B050-361A8C3D0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Abdominal painful crisis</a:t>
            </a:r>
          </a:p>
          <a:p>
            <a:r>
              <a:rPr lang="en-GB" dirty="0"/>
              <a:t>Splenic sequestration</a:t>
            </a:r>
          </a:p>
          <a:p>
            <a:r>
              <a:rPr lang="en-GB" dirty="0"/>
              <a:t>Hepatic sequestration</a:t>
            </a:r>
          </a:p>
        </p:txBody>
      </p:sp>
    </p:spTree>
    <p:extLst>
      <p:ext uri="{BB962C8B-B14F-4D97-AF65-F5344CB8AC3E}">
        <p14:creationId xmlns:p14="http://schemas.microsoft.com/office/powerpoint/2010/main" val="19909966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FD45EF-B729-3E40-948A-80E42B5C5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523" y="1524000"/>
            <a:ext cx="3810001" cy="1263649"/>
          </a:xfrm>
        </p:spPr>
        <p:txBody>
          <a:bodyPr>
            <a:normAutofit/>
          </a:bodyPr>
          <a:lstStyle/>
          <a:p>
            <a:r>
              <a:rPr lang="en-GB" sz="4100"/>
              <a:t>Splenic sequestration</a:t>
            </a:r>
          </a:p>
        </p:txBody>
      </p:sp>
      <p:pic>
        <p:nvPicPr>
          <p:cNvPr id="19458" name="Picture 2" descr="Pin on Awkward Yeti">
            <a:extLst>
              <a:ext uri="{FF2B5EF4-FFF2-40B4-BE49-F238E27FC236}">
                <a16:creationId xmlns:a16="http://schemas.microsoft.com/office/drawing/2014/main" id="{BD6CC7AC-644B-5B4F-B1DF-3EA64BD33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930031"/>
            <a:ext cx="6095047" cy="499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03C55-32DD-AF4B-B217-9E89526B6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524" y="3047999"/>
            <a:ext cx="3810000" cy="3048001"/>
          </a:xfrm>
        </p:spPr>
        <p:txBody>
          <a:bodyPr>
            <a:normAutofit/>
          </a:bodyPr>
          <a:lstStyle/>
          <a:p>
            <a:r>
              <a:rPr lang="en-GB" dirty="0"/>
              <a:t>Acute increase in spleen size</a:t>
            </a:r>
          </a:p>
          <a:p>
            <a:r>
              <a:rPr lang="en-GB" dirty="0"/>
              <a:t>Fall from steady state &gt;2g/dl</a:t>
            </a:r>
          </a:p>
        </p:txBody>
      </p:sp>
    </p:spTree>
    <p:extLst>
      <p:ext uri="{BB962C8B-B14F-4D97-AF65-F5344CB8AC3E}">
        <p14:creationId xmlns:p14="http://schemas.microsoft.com/office/powerpoint/2010/main" val="16468551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76DE2-9FB9-6644-8082-79AD3D733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3810001" cy="1263649"/>
          </a:xfrm>
        </p:spPr>
        <p:txBody>
          <a:bodyPr>
            <a:normAutofit/>
          </a:bodyPr>
          <a:lstStyle/>
          <a:p>
            <a:r>
              <a:rPr lang="en-GB" sz="4100"/>
              <a:t>The spleen in sickle cell</a:t>
            </a:r>
          </a:p>
        </p:txBody>
      </p:sp>
      <p:pic>
        <p:nvPicPr>
          <p:cNvPr id="21506" name="Picture 2" descr="Splenic Irradiation">
            <a:extLst>
              <a:ext uri="{FF2B5EF4-FFF2-40B4-BE49-F238E27FC236}">
                <a16:creationId xmlns:a16="http://schemas.microsoft.com/office/drawing/2014/main" id="{50DACA3F-CD61-4E45-9391-3769472D9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0" y="1412511"/>
            <a:ext cx="6096000" cy="403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78302-8060-1745-B734-8AF10585C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1" y="3047999"/>
            <a:ext cx="3810000" cy="3048001"/>
          </a:xfrm>
        </p:spPr>
        <p:txBody>
          <a:bodyPr>
            <a:normAutofit/>
          </a:bodyPr>
          <a:lstStyle/>
          <a:p>
            <a:r>
              <a:rPr lang="en-GB" dirty="0"/>
              <a:t>Usually undergoes </a:t>
            </a:r>
            <a:r>
              <a:rPr lang="en-GB" dirty="0" err="1"/>
              <a:t>autosplenctomy</a:t>
            </a:r>
            <a:r>
              <a:rPr lang="en-GB" dirty="0"/>
              <a:t> in severe genotypes by 5-7 </a:t>
            </a:r>
            <a:r>
              <a:rPr lang="en-GB" dirty="0" err="1"/>
              <a:t>yrs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71578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35A68-27C8-1F4D-A0E5-337EFFF12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Indications for splenectomy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63168-6BAB-3A49-80B5-D70449389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&gt;/= 2 episodes of splenic sequestration</a:t>
            </a:r>
          </a:p>
          <a:p>
            <a:r>
              <a:rPr lang="en-GB" dirty="0"/>
              <a:t>Failure to thrive with hypersplenism</a:t>
            </a:r>
          </a:p>
          <a:p>
            <a:r>
              <a:rPr lang="en-GB" dirty="0"/>
              <a:t>Hb &lt; 5g/dl</a:t>
            </a:r>
          </a:p>
          <a:p>
            <a:r>
              <a:rPr lang="en-GB" dirty="0" err="1"/>
              <a:t>Plt</a:t>
            </a:r>
            <a:r>
              <a:rPr lang="en-GB" dirty="0"/>
              <a:t> &lt; 50</a:t>
            </a:r>
          </a:p>
          <a:p>
            <a:r>
              <a:rPr lang="en-GB" dirty="0"/>
              <a:t>Chronic pain + splenomegaly</a:t>
            </a:r>
          </a:p>
        </p:txBody>
      </p:sp>
    </p:spTree>
    <p:extLst>
      <p:ext uri="{BB962C8B-B14F-4D97-AF65-F5344CB8AC3E}">
        <p14:creationId xmlns:p14="http://schemas.microsoft.com/office/powerpoint/2010/main" val="5441306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B61BC-02DA-C443-94AF-0F7D0A9CA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dirty="0"/>
              <a:t>Preparations for splenectomy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D6900-0415-524E-94EC-CBEAA0FBE6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Complete immunisation at least 2 weeks prior </a:t>
            </a:r>
          </a:p>
          <a:p>
            <a:r>
              <a:rPr lang="en-GB" dirty="0"/>
              <a:t>Penicillin prophylaxis for at least 3 years post splenectomy </a:t>
            </a:r>
          </a:p>
        </p:txBody>
      </p:sp>
    </p:spTree>
    <p:extLst>
      <p:ext uri="{BB962C8B-B14F-4D97-AF65-F5344CB8AC3E}">
        <p14:creationId xmlns:p14="http://schemas.microsoft.com/office/powerpoint/2010/main" val="37950853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964CBE2-084A-47DF-A704-CF5F6217B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3AF379-7D6F-6C4C-898D-EF35A017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0" y="0"/>
            <a:ext cx="5334000" cy="1985963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6200" dirty="0"/>
              <a:t>Minimum </a:t>
            </a:r>
            <a:r>
              <a:rPr lang="en-US" sz="6200" dirty="0" err="1"/>
              <a:t>immunisation</a:t>
            </a:r>
            <a:endParaRPr lang="en-US" sz="6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CEE5EA-7369-B34A-A363-37BE8420A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154554"/>
            <a:ext cx="6822122" cy="3803333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id="{DDF81AE9-469E-B749-81BC-955EF49D3A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DF668B59-CD68-C44A-8820-EEF16EB6522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5954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D87321-9308-8049-B2F7-73ED74A0A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523" y="1524000"/>
            <a:ext cx="3810001" cy="1263649"/>
          </a:xfrm>
        </p:spPr>
        <p:txBody>
          <a:bodyPr>
            <a:normAutofit/>
          </a:bodyPr>
          <a:lstStyle/>
          <a:p>
            <a:r>
              <a:rPr lang="en-GB" sz="4100"/>
              <a:t>Hepatic Sequestration</a:t>
            </a:r>
          </a:p>
        </p:txBody>
      </p:sp>
      <p:pic>
        <p:nvPicPr>
          <p:cNvPr id="20482" name="Picture 2" descr="Liver, funny meme - Imgflip">
            <a:extLst>
              <a:ext uri="{FF2B5EF4-FFF2-40B4-BE49-F238E27FC236}">
                <a16:creationId xmlns:a16="http://schemas.microsoft.com/office/drawing/2014/main" id="{68579C3C-66C1-954B-B7E7-A66DE8551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1425253"/>
            <a:ext cx="6095047" cy="400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6" name="Content Placeholder 20485">
            <a:extLst>
              <a:ext uri="{FF2B5EF4-FFF2-40B4-BE49-F238E27FC236}">
                <a16:creationId xmlns:a16="http://schemas.microsoft.com/office/drawing/2014/main" id="{6B54D52B-59AC-436A-98B0-A272678AD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524" y="3047999"/>
            <a:ext cx="3810000" cy="3048001"/>
          </a:xfrm>
        </p:spPr>
        <p:txBody>
          <a:bodyPr>
            <a:normAutofit/>
          </a:bodyPr>
          <a:lstStyle/>
          <a:p>
            <a:r>
              <a:rPr lang="en-US" dirty="0"/>
              <a:t>Acute increase</a:t>
            </a:r>
          </a:p>
          <a:p>
            <a:r>
              <a:rPr lang="en-US" dirty="0"/>
              <a:t>&gt;2g/dl fall from steady state</a:t>
            </a:r>
          </a:p>
        </p:txBody>
      </p:sp>
    </p:spTree>
    <p:extLst>
      <p:ext uri="{BB962C8B-B14F-4D97-AF65-F5344CB8AC3E}">
        <p14:creationId xmlns:p14="http://schemas.microsoft.com/office/powerpoint/2010/main" val="8614146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23057-046C-FC4A-BC88-D98BFC64E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Treatment of Acute Abdominal Pain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6E34C-AF77-964F-A599-71DC8F787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Refer to principles of sickle cell management</a:t>
            </a:r>
          </a:p>
          <a:p>
            <a:r>
              <a:rPr lang="en-GB" dirty="0"/>
              <a:t>ABCs</a:t>
            </a:r>
          </a:p>
          <a:p>
            <a:r>
              <a:rPr lang="en-GB" dirty="0"/>
              <a:t>Pain control</a:t>
            </a:r>
          </a:p>
          <a:p>
            <a:r>
              <a:rPr lang="en-GB" dirty="0"/>
              <a:t>Hydration</a:t>
            </a:r>
          </a:p>
        </p:txBody>
      </p:sp>
    </p:spTree>
    <p:extLst>
      <p:ext uri="{BB962C8B-B14F-4D97-AF65-F5344CB8AC3E}">
        <p14:creationId xmlns:p14="http://schemas.microsoft.com/office/powerpoint/2010/main" val="42525577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Freeform: Shape 6">
            <a:extLst>
              <a:ext uri="{FF2B5EF4-FFF2-40B4-BE49-F238E27FC236}">
                <a16:creationId xmlns:a16="http://schemas.microsoft.com/office/drawing/2014/main" id="{C5486FEF-95C5-433A-8B8C-9C07A3C388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099082"/>
          </a:xfrm>
          <a:custGeom>
            <a:avLst/>
            <a:gdLst>
              <a:gd name="connsiteX0" fmla="*/ 7230262 w 12192000"/>
              <a:gd name="connsiteY0" fmla="*/ 5906862 h 6099082"/>
              <a:gd name="connsiteX1" fmla="*/ 7197115 w 12192000"/>
              <a:gd name="connsiteY1" fmla="*/ 5913338 h 6099082"/>
              <a:gd name="connsiteX2" fmla="*/ 7214545 w 12192000"/>
              <a:gd name="connsiteY2" fmla="*/ 5911744 h 6099082"/>
              <a:gd name="connsiteX3" fmla="*/ 7230262 w 12192000"/>
              <a:gd name="connsiteY3" fmla="*/ 5906862 h 6099082"/>
              <a:gd name="connsiteX4" fmla="*/ 7009120 w 12192000"/>
              <a:gd name="connsiteY4" fmla="*/ 5850263 h 6099082"/>
              <a:gd name="connsiteX5" fmla="*/ 7021563 w 12192000"/>
              <a:gd name="connsiteY5" fmla="*/ 5861355 h 6099082"/>
              <a:gd name="connsiteX6" fmla="*/ 7021563 w 12192000"/>
              <a:gd name="connsiteY6" fmla="*/ 5861354 h 6099082"/>
              <a:gd name="connsiteX7" fmla="*/ 7768443 w 12192000"/>
              <a:gd name="connsiteY7" fmla="*/ 5742074 h 6099082"/>
              <a:gd name="connsiteX8" fmla="*/ 7768443 w 12192000"/>
              <a:gd name="connsiteY8" fmla="*/ 5742075 h 6099082"/>
              <a:gd name="connsiteX9" fmla="*/ 7792447 w 12192000"/>
              <a:gd name="connsiteY9" fmla="*/ 5764553 h 6099082"/>
              <a:gd name="connsiteX10" fmla="*/ 7768443 w 12192000"/>
              <a:gd name="connsiteY10" fmla="*/ 5742074 h 6099082"/>
              <a:gd name="connsiteX11" fmla="*/ 4038748 w 12192000"/>
              <a:gd name="connsiteY11" fmla="*/ 5739955 h 6099082"/>
              <a:gd name="connsiteX12" fmla="*/ 4030517 w 12192000"/>
              <a:gd name="connsiteY12" fmla="*/ 5751599 h 6099082"/>
              <a:gd name="connsiteX13" fmla="*/ 4015609 w 12192000"/>
              <a:gd name="connsiteY13" fmla="*/ 5770450 h 6099082"/>
              <a:gd name="connsiteX14" fmla="*/ 3996845 w 12192000"/>
              <a:gd name="connsiteY14" fmla="*/ 5780104 h 6099082"/>
              <a:gd name="connsiteX15" fmla="*/ 4030518 w 12192000"/>
              <a:gd name="connsiteY15" fmla="*/ 5751599 h 6099082"/>
              <a:gd name="connsiteX16" fmla="*/ 6245343 w 12192000"/>
              <a:gd name="connsiteY16" fmla="*/ 5736549 h 6099082"/>
              <a:gd name="connsiteX17" fmla="*/ 6274406 w 12192000"/>
              <a:gd name="connsiteY17" fmla="*/ 5743345 h 6099082"/>
              <a:gd name="connsiteX18" fmla="*/ 6291246 w 12192000"/>
              <a:gd name="connsiteY18" fmla="*/ 5749662 h 6099082"/>
              <a:gd name="connsiteX19" fmla="*/ 6291385 w 12192000"/>
              <a:gd name="connsiteY19" fmla="*/ 5749714 h 6099082"/>
              <a:gd name="connsiteX20" fmla="*/ 6306284 w 12192000"/>
              <a:gd name="connsiteY20" fmla="*/ 5755552 h 6099082"/>
              <a:gd name="connsiteX21" fmla="*/ 6308075 w 12192000"/>
              <a:gd name="connsiteY21" fmla="*/ 5755968 h 6099082"/>
              <a:gd name="connsiteX22" fmla="*/ 6313854 w 12192000"/>
              <a:gd name="connsiteY22" fmla="*/ 5758133 h 6099082"/>
              <a:gd name="connsiteX23" fmla="*/ 6337047 w 12192000"/>
              <a:gd name="connsiteY23" fmla="*/ 5762696 h 6099082"/>
              <a:gd name="connsiteX24" fmla="*/ 6308075 w 12192000"/>
              <a:gd name="connsiteY24" fmla="*/ 5755968 h 6099082"/>
              <a:gd name="connsiteX25" fmla="*/ 6291385 w 12192000"/>
              <a:gd name="connsiteY25" fmla="*/ 5749714 h 6099082"/>
              <a:gd name="connsiteX26" fmla="*/ 6276197 w 12192000"/>
              <a:gd name="connsiteY26" fmla="*/ 5743764 h 6099082"/>
              <a:gd name="connsiteX27" fmla="*/ 6274406 w 12192000"/>
              <a:gd name="connsiteY27" fmla="*/ 5743345 h 6099082"/>
              <a:gd name="connsiteX28" fmla="*/ 6268612 w 12192000"/>
              <a:gd name="connsiteY28" fmla="*/ 5741171 h 6099082"/>
              <a:gd name="connsiteX29" fmla="*/ 6245343 w 12192000"/>
              <a:gd name="connsiteY29" fmla="*/ 5736549 h 6099082"/>
              <a:gd name="connsiteX30" fmla="*/ 3871824 w 12192000"/>
              <a:gd name="connsiteY30" fmla="*/ 5726642 h 6099082"/>
              <a:gd name="connsiteX31" fmla="*/ 3908498 w 12192000"/>
              <a:gd name="connsiteY31" fmla="*/ 5756123 h 6099082"/>
              <a:gd name="connsiteX32" fmla="*/ 3908984 w 12192000"/>
              <a:gd name="connsiteY32" fmla="*/ 5756350 h 6099082"/>
              <a:gd name="connsiteX33" fmla="*/ 3908498 w 12192000"/>
              <a:gd name="connsiteY33" fmla="*/ 5756123 h 6099082"/>
              <a:gd name="connsiteX34" fmla="*/ 3871824 w 12192000"/>
              <a:gd name="connsiteY34" fmla="*/ 5726642 h 6099082"/>
              <a:gd name="connsiteX35" fmla="*/ 6558837 w 12192000"/>
              <a:gd name="connsiteY35" fmla="*/ 5706717 h 6099082"/>
              <a:gd name="connsiteX36" fmla="*/ 6529984 w 12192000"/>
              <a:gd name="connsiteY36" fmla="*/ 5708163 h 6099082"/>
              <a:gd name="connsiteX37" fmla="*/ 6589207 w 12192000"/>
              <a:gd name="connsiteY37" fmla="*/ 5711593 h 6099082"/>
              <a:gd name="connsiteX38" fmla="*/ 6558837 w 12192000"/>
              <a:gd name="connsiteY38" fmla="*/ 5706717 h 6099082"/>
              <a:gd name="connsiteX39" fmla="*/ 4834454 w 12192000"/>
              <a:gd name="connsiteY39" fmla="*/ 5646059 h 6099082"/>
              <a:gd name="connsiteX40" fmla="*/ 4883985 w 12192000"/>
              <a:gd name="connsiteY40" fmla="*/ 5670301 h 6099082"/>
              <a:gd name="connsiteX41" fmla="*/ 4858238 w 12192000"/>
              <a:gd name="connsiteY41" fmla="*/ 5663787 h 6099082"/>
              <a:gd name="connsiteX42" fmla="*/ 4834454 w 12192000"/>
              <a:gd name="connsiteY42" fmla="*/ 5646059 h 6099082"/>
              <a:gd name="connsiteX43" fmla="*/ 5056443 w 12192000"/>
              <a:gd name="connsiteY43" fmla="*/ 5643725 h 6099082"/>
              <a:gd name="connsiteX44" fmla="*/ 5072588 w 12192000"/>
              <a:gd name="connsiteY44" fmla="*/ 5644505 h 6099082"/>
              <a:gd name="connsiteX45" fmla="*/ 5089161 w 12192000"/>
              <a:gd name="connsiteY45" fmla="*/ 5653107 h 6099082"/>
              <a:gd name="connsiteX46" fmla="*/ 5056443 w 12192000"/>
              <a:gd name="connsiteY46" fmla="*/ 5643725 h 6099082"/>
              <a:gd name="connsiteX47" fmla="*/ 739852 w 12192000"/>
              <a:gd name="connsiteY47" fmla="*/ 5343843 h 6099082"/>
              <a:gd name="connsiteX48" fmla="*/ 724278 w 12192000"/>
              <a:gd name="connsiteY48" fmla="*/ 5365062 h 6099082"/>
              <a:gd name="connsiteX49" fmla="*/ 708621 w 12192000"/>
              <a:gd name="connsiteY49" fmla="*/ 5381222 h 6099082"/>
              <a:gd name="connsiteX50" fmla="*/ 691439 w 12192000"/>
              <a:gd name="connsiteY50" fmla="*/ 5386697 h 6099082"/>
              <a:gd name="connsiteX51" fmla="*/ 708622 w 12192000"/>
              <a:gd name="connsiteY51" fmla="*/ 5381222 h 6099082"/>
              <a:gd name="connsiteX52" fmla="*/ 724279 w 12192000"/>
              <a:gd name="connsiteY52" fmla="*/ 5365062 h 6099082"/>
              <a:gd name="connsiteX53" fmla="*/ 739852 w 12192000"/>
              <a:gd name="connsiteY53" fmla="*/ 5343843 h 6099082"/>
              <a:gd name="connsiteX54" fmla="*/ 8934151 w 12192000"/>
              <a:gd name="connsiteY54" fmla="*/ 5275333 h 6099082"/>
              <a:gd name="connsiteX55" fmla="*/ 8954249 w 12192000"/>
              <a:gd name="connsiteY55" fmla="*/ 5290264 h 6099082"/>
              <a:gd name="connsiteX56" fmla="*/ 8962389 w 12192000"/>
              <a:gd name="connsiteY56" fmla="*/ 5293563 h 6099082"/>
              <a:gd name="connsiteX57" fmla="*/ 8954250 w 12192000"/>
              <a:gd name="connsiteY57" fmla="*/ 5290264 h 6099082"/>
              <a:gd name="connsiteX58" fmla="*/ 8934151 w 12192000"/>
              <a:gd name="connsiteY58" fmla="*/ 5275333 h 6099082"/>
              <a:gd name="connsiteX59" fmla="*/ 2314816 w 12192000"/>
              <a:gd name="connsiteY59" fmla="*/ 5273737 h 6099082"/>
              <a:gd name="connsiteX60" fmla="*/ 2300909 w 12192000"/>
              <a:gd name="connsiteY60" fmla="*/ 5279143 h 6099082"/>
              <a:gd name="connsiteX61" fmla="*/ 2216515 w 12192000"/>
              <a:gd name="connsiteY61" fmla="*/ 5314887 h 6099082"/>
              <a:gd name="connsiteX62" fmla="*/ 2300910 w 12192000"/>
              <a:gd name="connsiteY62" fmla="*/ 5279143 h 6099082"/>
              <a:gd name="connsiteX63" fmla="*/ 1916629 w 12192000"/>
              <a:gd name="connsiteY63" fmla="*/ 5252000 h 6099082"/>
              <a:gd name="connsiteX64" fmla="*/ 1907132 w 12192000"/>
              <a:gd name="connsiteY64" fmla="*/ 5255330 h 6099082"/>
              <a:gd name="connsiteX65" fmla="*/ 1866619 w 12192000"/>
              <a:gd name="connsiteY65" fmla="*/ 5265015 h 6099082"/>
              <a:gd name="connsiteX66" fmla="*/ 1907133 w 12192000"/>
              <a:gd name="connsiteY66" fmla="*/ 5255330 h 6099082"/>
              <a:gd name="connsiteX67" fmla="*/ 2058204 w 12192000"/>
              <a:gd name="connsiteY67" fmla="*/ 5241232 h 6099082"/>
              <a:gd name="connsiteX68" fmla="*/ 2108194 w 12192000"/>
              <a:gd name="connsiteY68" fmla="*/ 5255939 h 6099082"/>
              <a:gd name="connsiteX69" fmla="*/ 2058204 w 12192000"/>
              <a:gd name="connsiteY69" fmla="*/ 5241232 h 6099082"/>
              <a:gd name="connsiteX70" fmla="*/ 0 w 12192000"/>
              <a:gd name="connsiteY70" fmla="*/ 0 h 6099082"/>
              <a:gd name="connsiteX71" fmla="*/ 12191456 w 12192000"/>
              <a:gd name="connsiteY71" fmla="*/ 0 h 6099082"/>
              <a:gd name="connsiteX72" fmla="*/ 12191456 w 12192000"/>
              <a:gd name="connsiteY72" fmla="*/ 873938 h 6099082"/>
              <a:gd name="connsiteX73" fmla="*/ 12192000 w 12192000"/>
              <a:gd name="connsiteY73" fmla="*/ 873938 h 6099082"/>
              <a:gd name="connsiteX74" fmla="*/ 12192000 w 12192000"/>
              <a:gd name="connsiteY74" fmla="*/ 3249107 h 6099082"/>
              <a:gd name="connsiteX75" fmla="*/ 12192000 w 12192000"/>
              <a:gd name="connsiteY75" fmla="*/ 3283970 h 6099082"/>
              <a:gd name="connsiteX76" fmla="*/ 12192000 w 12192000"/>
              <a:gd name="connsiteY76" fmla="*/ 3681702 h 6099082"/>
              <a:gd name="connsiteX77" fmla="*/ 12160947 w 12192000"/>
              <a:gd name="connsiteY77" fmla="*/ 3710323 h 6099082"/>
              <a:gd name="connsiteX78" fmla="*/ 12026448 w 12192000"/>
              <a:gd name="connsiteY78" fmla="*/ 3770523 h 6099082"/>
              <a:gd name="connsiteX79" fmla="*/ 11986443 w 12192000"/>
              <a:gd name="connsiteY79" fmla="*/ 3786526 h 6099082"/>
              <a:gd name="connsiteX80" fmla="*/ 11821656 w 12192000"/>
              <a:gd name="connsiteY80" fmla="*/ 3889591 h 6099082"/>
              <a:gd name="connsiteX81" fmla="*/ 11672489 w 12192000"/>
              <a:gd name="connsiteY81" fmla="*/ 4017039 h 6099082"/>
              <a:gd name="connsiteX82" fmla="*/ 11562947 w 12192000"/>
              <a:gd name="connsiteY82" fmla="*/ 4168300 h 6099082"/>
              <a:gd name="connsiteX83" fmla="*/ 11532275 w 12192000"/>
              <a:gd name="connsiteY83" fmla="*/ 4204307 h 6099082"/>
              <a:gd name="connsiteX84" fmla="*/ 11448453 w 12192000"/>
              <a:gd name="connsiteY84" fmla="*/ 4249457 h 6099082"/>
              <a:gd name="connsiteX85" fmla="*/ 11374346 w 12192000"/>
              <a:gd name="connsiteY85" fmla="*/ 4283366 h 6099082"/>
              <a:gd name="connsiteX86" fmla="*/ 11320623 w 12192000"/>
              <a:gd name="connsiteY86" fmla="*/ 4320897 h 6099082"/>
              <a:gd name="connsiteX87" fmla="*/ 11275283 w 12192000"/>
              <a:gd name="connsiteY87" fmla="*/ 4355378 h 6099082"/>
              <a:gd name="connsiteX88" fmla="*/ 11172600 w 12192000"/>
              <a:gd name="connsiteY88" fmla="*/ 4444536 h 6099082"/>
              <a:gd name="connsiteX89" fmla="*/ 11058869 w 12192000"/>
              <a:gd name="connsiteY89" fmla="*/ 4519786 h 6099082"/>
              <a:gd name="connsiteX90" fmla="*/ 10967423 w 12192000"/>
              <a:gd name="connsiteY90" fmla="*/ 4611991 h 6099082"/>
              <a:gd name="connsiteX91" fmla="*/ 10929704 w 12192000"/>
              <a:gd name="connsiteY91" fmla="*/ 4661903 h 6099082"/>
              <a:gd name="connsiteX92" fmla="*/ 10850453 w 12192000"/>
              <a:gd name="connsiteY92" fmla="*/ 4696003 h 6099082"/>
              <a:gd name="connsiteX93" fmla="*/ 10764534 w 12192000"/>
              <a:gd name="connsiteY93" fmla="*/ 4749345 h 6099082"/>
              <a:gd name="connsiteX94" fmla="*/ 10703573 w 12192000"/>
              <a:gd name="connsiteY94" fmla="*/ 4802305 h 6099082"/>
              <a:gd name="connsiteX95" fmla="*/ 10656519 w 12192000"/>
              <a:gd name="connsiteY95" fmla="*/ 4837740 h 6099082"/>
              <a:gd name="connsiteX96" fmla="*/ 10590031 w 12192000"/>
              <a:gd name="connsiteY96" fmla="*/ 4873366 h 6099082"/>
              <a:gd name="connsiteX97" fmla="*/ 10523354 w 12192000"/>
              <a:gd name="connsiteY97" fmla="*/ 4920039 h 6099082"/>
              <a:gd name="connsiteX98" fmla="*/ 10490969 w 12192000"/>
              <a:gd name="connsiteY98" fmla="*/ 4948806 h 6099082"/>
              <a:gd name="connsiteX99" fmla="*/ 10428291 w 12192000"/>
              <a:gd name="connsiteY99" fmla="*/ 4996622 h 6099082"/>
              <a:gd name="connsiteX100" fmla="*/ 10363709 w 12192000"/>
              <a:gd name="connsiteY100" fmla="*/ 5041201 h 6099082"/>
              <a:gd name="connsiteX101" fmla="*/ 10242357 w 12192000"/>
              <a:gd name="connsiteY101" fmla="*/ 5092257 h 6099082"/>
              <a:gd name="connsiteX102" fmla="*/ 10131863 w 12192000"/>
              <a:gd name="connsiteY102" fmla="*/ 5167315 h 6099082"/>
              <a:gd name="connsiteX103" fmla="*/ 10044230 w 12192000"/>
              <a:gd name="connsiteY103" fmla="*/ 5222182 h 6099082"/>
              <a:gd name="connsiteX104" fmla="*/ 9993175 w 12192000"/>
              <a:gd name="connsiteY104" fmla="*/ 5258189 h 6099082"/>
              <a:gd name="connsiteX105" fmla="*/ 9899446 w 12192000"/>
              <a:gd name="connsiteY105" fmla="*/ 5338582 h 6099082"/>
              <a:gd name="connsiteX106" fmla="*/ 9754088 w 12192000"/>
              <a:gd name="connsiteY106" fmla="*/ 5423166 h 6099082"/>
              <a:gd name="connsiteX107" fmla="*/ 9666265 w 12192000"/>
              <a:gd name="connsiteY107" fmla="*/ 5468888 h 6099082"/>
              <a:gd name="connsiteX108" fmla="*/ 9477283 w 12192000"/>
              <a:gd name="connsiteY108" fmla="*/ 5537851 h 6099082"/>
              <a:gd name="connsiteX109" fmla="*/ 9416321 w 12192000"/>
              <a:gd name="connsiteY109" fmla="*/ 5562426 h 6099082"/>
              <a:gd name="connsiteX110" fmla="*/ 9346597 w 12192000"/>
              <a:gd name="connsiteY110" fmla="*/ 5578619 h 6099082"/>
              <a:gd name="connsiteX111" fmla="*/ 9234579 w 12192000"/>
              <a:gd name="connsiteY111" fmla="*/ 5616911 h 6099082"/>
              <a:gd name="connsiteX112" fmla="*/ 9015878 w 12192000"/>
              <a:gd name="connsiteY112" fmla="*/ 5682826 h 6099082"/>
              <a:gd name="connsiteX113" fmla="*/ 8967871 w 12192000"/>
              <a:gd name="connsiteY113" fmla="*/ 5692923 h 6099082"/>
              <a:gd name="connsiteX114" fmla="*/ 8845565 w 12192000"/>
              <a:gd name="connsiteY114" fmla="*/ 5735407 h 6099082"/>
              <a:gd name="connsiteX115" fmla="*/ 8772219 w 12192000"/>
              <a:gd name="connsiteY115" fmla="*/ 5763982 h 6099082"/>
              <a:gd name="connsiteX116" fmla="*/ 8711448 w 12192000"/>
              <a:gd name="connsiteY116" fmla="*/ 5780366 h 6099082"/>
              <a:gd name="connsiteX117" fmla="*/ 8657726 w 12192000"/>
              <a:gd name="connsiteY117" fmla="*/ 5787986 h 6099082"/>
              <a:gd name="connsiteX118" fmla="*/ 8516369 w 12192000"/>
              <a:gd name="connsiteY118" fmla="*/ 5825705 h 6099082"/>
              <a:gd name="connsiteX119" fmla="*/ 8459979 w 12192000"/>
              <a:gd name="connsiteY119" fmla="*/ 5840566 h 6099082"/>
              <a:gd name="connsiteX120" fmla="*/ 8313671 w 12192000"/>
              <a:gd name="connsiteY120" fmla="*/ 5891622 h 6099082"/>
              <a:gd name="connsiteX121" fmla="*/ 8189651 w 12192000"/>
              <a:gd name="connsiteY121" fmla="*/ 5925341 h 6099082"/>
              <a:gd name="connsiteX122" fmla="*/ 8137835 w 12192000"/>
              <a:gd name="connsiteY122" fmla="*/ 5941534 h 6099082"/>
              <a:gd name="connsiteX123" fmla="*/ 8019339 w 12192000"/>
              <a:gd name="connsiteY123" fmla="*/ 5968586 h 6099082"/>
              <a:gd name="connsiteX124" fmla="*/ 7952280 w 12192000"/>
              <a:gd name="connsiteY124" fmla="*/ 5987637 h 6099082"/>
              <a:gd name="connsiteX125" fmla="*/ 7788636 w 12192000"/>
              <a:gd name="connsiteY125" fmla="*/ 6009163 h 6099082"/>
              <a:gd name="connsiteX126" fmla="*/ 7619655 w 12192000"/>
              <a:gd name="connsiteY126" fmla="*/ 6029928 h 6099082"/>
              <a:gd name="connsiteX127" fmla="*/ 7526880 w 12192000"/>
              <a:gd name="connsiteY127" fmla="*/ 6036786 h 6099082"/>
              <a:gd name="connsiteX128" fmla="*/ 7445916 w 12192000"/>
              <a:gd name="connsiteY128" fmla="*/ 6047647 h 6099082"/>
              <a:gd name="connsiteX129" fmla="*/ 7375428 w 12192000"/>
              <a:gd name="connsiteY129" fmla="*/ 6054505 h 6099082"/>
              <a:gd name="connsiteX130" fmla="*/ 7263220 w 12192000"/>
              <a:gd name="connsiteY130" fmla="*/ 6068411 h 6099082"/>
              <a:gd name="connsiteX131" fmla="*/ 7216547 w 12192000"/>
              <a:gd name="connsiteY131" fmla="*/ 6072032 h 6099082"/>
              <a:gd name="connsiteX132" fmla="*/ 7106432 w 12192000"/>
              <a:gd name="connsiteY132" fmla="*/ 6071840 h 6099082"/>
              <a:gd name="connsiteX133" fmla="*/ 7068141 w 12192000"/>
              <a:gd name="connsiteY133" fmla="*/ 6069936 h 6099082"/>
              <a:gd name="connsiteX134" fmla="*/ 6994415 w 12192000"/>
              <a:gd name="connsiteY134" fmla="*/ 6046313 h 6099082"/>
              <a:gd name="connsiteX135" fmla="*/ 6985653 w 12192000"/>
              <a:gd name="connsiteY135" fmla="*/ 6044599 h 6099082"/>
              <a:gd name="connsiteX136" fmla="*/ 6937263 w 12192000"/>
              <a:gd name="connsiteY136" fmla="*/ 6035263 h 6099082"/>
              <a:gd name="connsiteX137" fmla="*/ 6910782 w 12192000"/>
              <a:gd name="connsiteY137" fmla="*/ 6032214 h 6099082"/>
              <a:gd name="connsiteX138" fmla="*/ 6810195 w 12192000"/>
              <a:gd name="connsiteY138" fmla="*/ 6012784 h 6099082"/>
              <a:gd name="connsiteX139" fmla="*/ 6752283 w 12192000"/>
              <a:gd name="connsiteY139" fmla="*/ 6003639 h 6099082"/>
              <a:gd name="connsiteX140" fmla="*/ 6705417 w 12192000"/>
              <a:gd name="connsiteY140" fmla="*/ 6004974 h 6099082"/>
              <a:gd name="connsiteX141" fmla="*/ 6623118 w 12192000"/>
              <a:gd name="connsiteY141" fmla="*/ 6006687 h 6099082"/>
              <a:gd name="connsiteX142" fmla="*/ 6596828 w 12192000"/>
              <a:gd name="connsiteY142" fmla="*/ 6011070 h 6099082"/>
              <a:gd name="connsiteX143" fmla="*/ 6477951 w 12192000"/>
              <a:gd name="connsiteY143" fmla="*/ 5998495 h 6099082"/>
              <a:gd name="connsiteX144" fmla="*/ 6410131 w 12192000"/>
              <a:gd name="connsiteY144" fmla="*/ 5997543 h 6099082"/>
              <a:gd name="connsiteX145" fmla="*/ 6333739 w 12192000"/>
              <a:gd name="connsiteY145" fmla="*/ 5981920 h 6099082"/>
              <a:gd name="connsiteX146" fmla="*/ 6311449 w 12192000"/>
              <a:gd name="connsiteY146" fmla="*/ 5982682 h 6099082"/>
              <a:gd name="connsiteX147" fmla="*/ 6286493 w 12192000"/>
              <a:gd name="connsiteY147" fmla="*/ 5984017 h 6099082"/>
              <a:gd name="connsiteX148" fmla="*/ 6209909 w 12192000"/>
              <a:gd name="connsiteY148" fmla="*/ 5985161 h 6099082"/>
              <a:gd name="connsiteX149" fmla="*/ 6163424 w 12192000"/>
              <a:gd name="connsiteY149" fmla="*/ 5990874 h 6099082"/>
              <a:gd name="connsiteX150" fmla="*/ 6074841 w 12192000"/>
              <a:gd name="connsiteY150" fmla="*/ 5987447 h 6099082"/>
              <a:gd name="connsiteX151" fmla="*/ 6042072 w 12192000"/>
              <a:gd name="connsiteY151" fmla="*/ 5992399 h 6099082"/>
              <a:gd name="connsiteX152" fmla="*/ 5959204 w 12192000"/>
              <a:gd name="connsiteY152" fmla="*/ 5992971 h 6099082"/>
              <a:gd name="connsiteX153" fmla="*/ 5884905 w 12192000"/>
              <a:gd name="connsiteY153" fmla="*/ 5990113 h 6099082"/>
              <a:gd name="connsiteX154" fmla="*/ 5813275 w 12192000"/>
              <a:gd name="connsiteY154" fmla="*/ 5991637 h 6099082"/>
              <a:gd name="connsiteX155" fmla="*/ 5762029 w 12192000"/>
              <a:gd name="connsiteY155" fmla="*/ 5997923 h 6099082"/>
              <a:gd name="connsiteX156" fmla="*/ 5706401 w 12192000"/>
              <a:gd name="connsiteY156" fmla="*/ 6001734 h 6099082"/>
              <a:gd name="connsiteX157" fmla="*/ 5553045 w 12192000"/>
              <a:gd name="connsiteY157" fmla="*/ 6024403 h 6099082"/>
              <a:gd name="connsiteX158" fmla="*/ 5524660 w 12192000"/>
              <a:gd name="connsiteY158" fmla="*/ 6018880 h 6099082"/>
              <a:gd name="connsiteX159" fmla="*/ 5363491 w 12192000"/>
              <a:gd name="connsiteY159" fmla="*/ 6013736 h 6099082"/>
              <a:gd name="connsiteX160" fmla="*/ 5328437 w 12192000"/>
              <a:gd name="connsiteY160" fmla="*/ 6014118 h 6099082"/>
              <a:gd name="connsiteX161" fmla="*/ 5234326 w 12192000"/>
              <a:gd name="connsiteY161" fmla="*/ 5991637 h 6099082"/>
              <a:gd name="connsiteX162" fmla="*/ 5089161 w 12192000"/>
              <a:gd name="connsiteY162" fmla="*/ 6027262 h 6099082"/>
              <a:gd name="connsiteX163" fmla="*/ 4953328 w 12192000"/>
              <a:gd name="connsiteY163" fmla="*/ 6071840 h 6099082"/>
              <a:gd name="connsiteX164" fmla="*/ 4936184 w 12192000"/>
              <a:gd name="connsiteY164" fmla="*/ 6077555 h 6099082"/>
              <a:gd name="connsiteX165" fmla="*/ 4887414 w 12192000"/>
              <a:gd name="connsiteY165" fmla="*/ 6087272 h 6099082"/>
              <a:gd name="connsiteX166" fmla="*/ 4827024 w 12192000"/>
              <a:gd name="connsiteY166" fmla="*/ 6090701 h 6099082"/>
              <a:gd name="connsiteX167" fmla="*/ 4750439 w 12192000"/>
              <a:gd name="connsiteY167" fmla="*/ 6099082 h 6099082"/>
              <a:gd name="connsiteX168" fmla="*/ 4689097 w 12192000"/>
              <a:gd name="connsiteY168" fmla="*/ 6088605 h 6099082"/>
              <a:gd name="connsiteX169" fmla="*/ 4603368 w 12192000"/>
              <a:gd name="connsiteY169" fmla="*/ 6072984 h 6099082"/>
              <a:gd name="connsiteX170" fmla="*/ 4522595 w 12192000"/>
              <a:gd name="connsiteY170" fmla="*/ 6058123 h 6099082"/>
              <a:gd name="connsiteX171" fmla="*/ 4497067 w 12192000"/>
              <a:gd name="connsiteY171" fmla="*/ 6075649 h 6099082"/>
              <a:gd name="connsiteX172" fmla="*/ 4457632 w 12192000"/>
              <a:gd name="connsiteY172" fmla="*/ 6090890 h 6099082"/>
              <a:gd name="connsiteX173" fmla="*/ 4413816 w 12192000"/>
              <a:gd name="connsiteY173" fmla="*/ 6072601 h 6099082"/>
              <a:gd name="connsiteX174" fmla="*/ 4311323 w 12192000"/>
              <a:gd name="connsiteY174" fmla="*/ 6034693 h 6099082"/>
              <a:gd name="connsiteX175" fmla="*/ 4246551 w 12192000"/>
              <a:gd name="connsiteY175" fmla="*/ 6032976 h 6099082"/>
              <a:gd name="connsiteX176" fmla="*/ 4105766 w 12192000"/>
              <a:gd name="connsiteY176" fmla="*/ 6016784 h 6099082"/>
              <a:gd name="connsiteX177" fmla="*/ 4013753 w 12192000"/>
              <a:gd name="connsiteY177" fmla="*/ 5993733 h 6099082"/>
              <a:gd name="connsiteX178" fmla="*/ 3947648 w 12192000"/>
              <a:gd name="connsiteY178" fmla="*/ 5967634 h 6099082"/>
              <a:gd name="connsiteX179" fmla="*/ 3852966 w 12192000"/>
              <a:gd name="connsiteY179" fmla="*/ 5933533 h 6099082"/>
              <a:gd name="connsiteX180" fmla="*/ 3757902 w 12192000"/>
              <a:gd name="connsiteY180" fmla="*/ 5915816 h 6099082"/>
              <a:gd name="connsiteX181" fmla="*/ 3689131 w 12192000"/>
              <a:gd name="connsiteY181" fmla="*/ 5893526 h 6099082"/>
              <a:gd name="connsiteX182" fmla="*/ 3605116 w 12192000"/>
              <a:gd name="connsiteY182" fmla="*/ 5878285 h 6099082"/>
              <a:gd name="connsiteX183" fmla="*/ 3534629 w 12192000"/>
              <a:gd name="connsiteY183" fmla="*/ 5877715 h 6099082"/>
              <a:gd name="connsiteX184" fmla="*/ 3424135 w 12192000"/>
              <a:gd name="connsiteY184" fmla="*/ 5880382 h 6099082"/>
              <a:gd name="connsiteX185" fmla="*/ 3288877 w 12192000"/>
              <a:gd name="connsiteY185" fmla="*/ 5834280 h 6099082"/>
              <a:gd name="connsiteX186" fmla="*/ 3234202 w 12192000"/>
              <a:gd name="connsiteY186" fmla="*/ 5823991 h 6099082"/>
              <a:gd name="connsiteX187" fmla="*/ 3182763 w 12192000"/>
              <a:gd name="connsiteY187" fmla="*/ 5819229 h 6099082"/>
              <a:gd name="connsiteX188" fmla="*/ 3073604 w 12192000"/>
              <a:gd name="connsiteY188" fmla="*/ 5788558 h 6099082"/>
              <a:gd name="connsiteX189" fmla="*/ 3029216 w 12192000"/>
              <a:gd name="connsiteY189" fmla="*/ 5778459 h 6099082"/>
              <a:gd name="connsiteX190" fmla="*/ 2967110 w 12192000"/>
              <a:gd name="connsiteY190" fmla="*/ 5778651 h 6099082"/>
              <a:gd name="connsiteX191" fmla="*/ 2854140 w 12192000"/>
              <a:gd name="connsiteY191" fmla="*/ 5764553 h 6099082"/>
              <a:gd name="connsiteX192" fmla="*/ 2741360 w 12192000"/>
              <a:gd name="connsiteY192" fmla="*/ 5723403 h 6099082"/>
              <a:gd name="connsiteX193" fmla="*/ 2693543 w 12192000"/>
              <a:gd name="connsiteY193" fmla="*/ 5727405 h 6099082"/>
              <a:gd name="connsiteX194" fmla="*/ 2676398 w 12192000"/>
              <a:gd name="connsiteY194" fmla="*/ 5726453 h 6099082"/>
              <a:gd name="connsiteX195" fmla="*/ 2522279 w 12192000"/>
              <a:gd name="connsiteY195" fmla="*/ 5703782 h 6099082"/>
              <a:gd name="connsiteX196" fmla="*/ 2506847 w 12192000"/>
              <a:gd name="connsiteY196" fmla="*/ 5701305 h 6099082"/>
              <a:gd name="connsiteX197" fmla="*/ 2434456 w 12192000"/>
              <a:gd name="connsiteY197" fmla="*/ 5681112 h 6099082"/>
              <a:gd name="connsiteX198" fmla="*/ 2251948 w 12192000"/>
              <a:gd name="connsiteY198" fmla="*/ 5668538 h 6099082"/>
              <a:gd name="connsiteX199" fmla="*/ 2240710 w 12192000"/>
              <a:gd name="connsiteY199" fmla="*/ 5667014 h 6099082"/>
              <a:gd name="connsiteX200" fmla="*/ 2179556 w 12192000"/>
              <a:gd name="connsiteY200" fmla="*/ 5677111 h 6099082"/>
              <a:gd name="connsiteX201" fmla="*/ 2149267 w 12192000"/>
              <a:gd name="connsiteY201" fmla="*/ 5691399 h 6099082"/>
              <a:gd name="connsiteX202" fmla="*/ 2102021 w 12192000"/>
              <a:gd name="connsiteY202" fmla="*/ 5706259 h 6099082"/>
              <a:gd name="connsiteX203" fmla="*/ 2054013 w 12192000"/>
              <a:gd name="connsiteY203" fmla="*/ 5711784 h 6099082"/>
              <a:gd name="connsiteX204" fmla="*/ 1973429 w 12192000"/>
              <a:gd name="connsiteY204" fmla="*/ 5689303 h 6099082"/>
              <a:gd name="connsiteX205" fmla="*/ 1944092 w 12192000"/>
              <a:gd name="connsiteY205" fmla="*/ 5687017 h 6099082"/>
              <a:gd name="connsiteX206" fmla="*/ 1878748 w 12192000"/>
              <a:gd name="connsiteY206" fmla="*/ 5676159 h 6099082"/>
              <a:gd name="connsiteX207" fmla="*/ 1821596 w 12192000"/>
              <a:gd name="connsiteY207" fmla="*/ 5676920 h 6099082"/>
              <a:gd name="connsiteX208" fmla="*/ 1775684 w 12192000"/>
              <a:gd name="connsiteY208" fmla="*/ 5694257 h 6099082"/>
              <a:gd name="connsiteX209" fmla="*/ 1709006 w 12192000"/>
              <a:gd name="connsiteY209" fmla="*/ 5697685 h 6099082"/>
              <a:gd name="connsiteX210" fmla="*/ 1665950 w 12192000"/>
              <a:gd name="connsiteY210" fmla="*/ 5685113 h 6099082"/>
              <a:gd name="connsiteX211" fmla="*/ 1657188 w 12192000"/>
              <a:gd name="connsiteY211" fmla="*/ 5683399 h 6099082"/>
              <a:gd name="connsiteX212" fmla="*/ 1544598 w 12192000"/>
              <a:gd name="connsiteY212" fmla="*/ 5682634 h 6099082"/>
              <a:gd name="connsiteX213" fmla="*/ 1404006 w 12192000"/>
              <a:gd name="connsiteY213" fmla="*/ 5720546 h 6099082"/>
              <a:gd name="connsiteX214" fmla="*/ 1380762 w 12192000"/>
              <a:gd name="connsiteY214" fmla="*/ 5728549 h 6099082"/>
              <a:gd name="connsiteX215" fmla="*/ 1267411 w 12192000"/>
              <a:gd name="connsiteY215" fmla="*/ 5742455 h 6099082"/>
              <a:gd name="connsiteX216" fmla="*/ 1206641 w 12192000"/>
              <a:gd name="connsiteY216" fmla="*/ 5756553 h 6099082"/>
              <a:gd name="connsiteX217" fmla="*/ 1162823 w 12192000"/>
              <a:gd name="connsiteY217" fmla="*/ 5757315 h 6099082"/>
              <a:gd name="connsiteX218" fmla="*/ 1109865 w 12192000"/>
              <a:gd name="connsiteY218" fmla="*/ 5782270 h 6099082"/>
              <a:gd name="connsiteX219" fmla="*/ 1092527 w 12192000"/>
              <a:gd name="connsiteY219" fmla="*/ 5793130 h 6099082"/>
              <a:gd name="connsiteX220" fmla="*/ 1071762 w 12192000"/>
              <a:gd name="connsiteY220" fmla="*/ 5799607 h 6099082"/>
              <a:gd name="connsiteX221" fmla="*/ 977653 w 12192000"/>
              <a:gd name="connsiteY221" fmla="*/ 5820182 h 6099082"/>
              <a:gd name="connsiteX222" fmla="*/ 960887 w 12192000"/>
              <a:gd name="connsiteY222" fmla="*/ 5831801 h 6099082"/>
              <a:gd name="connsiteX223" fmla="*/ 949646 w 12192000"/>
              <a:gd name="connsiteY223" fmla="*/ 5839042 h 6099082"/>
              <a:gd name="connsiteX224" fmla="*/ 858205 w 12192000"/>
              <a:gd name="connsiteY224" fmla="*/ 5851234 h 6099082"/>
              <a:gd name="connsiteX225" fmla="*/ 801053 w 12192000"/>
              <a:gd name="connsiteY225" fmla="*/ 5885715 h 6099082"/>
              <a:gd name="connsiteX226" fmla="*/ 785432 w 12192000"/>
              <a:gd name="connsiteY226" fmla="*/ 5900384 h 6099082"/>
              <a:gd name="connsiteX227" fmla="*/ 730754 w 12192000"/>
              <a:gd name="connsiteY227" fmla="*/ 5922482 h 6099082"/>
              <a:gd name="connsiteX228" fmla="*/ 546917 w 12192000"/>
              <a:gd name="connsiteY228" fmla="*/ 5964966 h 6099082"/>
              <a:gd name="connsiteX229" fmla="*/ 494337 w 12192000"/>
              <a:gd name="connsiteY229" fmla="*/ 5949915 h 6099082"/>
              <a:gd name="connsiteX230" fmla="*/ 394511 w 12192000"/>
              <a:gd name="connsiteY230" fmla="*/ 5990303 h 6099082"/>
              <a:gd name="connsiteX231" fmla="*/ 307259 w 12192000"/>
              <a:gd name="connsiteY231" fmla="*/ 6013163 h 6099082"/>
              <a:gd name="connsiteX232" fmla="*/ 274873 w 12192000"/>
              <a:gd name="connsiteY232" fmla="*/ 6018690 h 6099082"/>
              <a:gd name="connsiteX233" fmla="*/ 172384 w 12192000"/>
              <a:gd name="connsiteY233" fmla="*/ 6028786 h 6099082"/>
              <a:gd name="connsiteX234" fmla="*/ 119613 w 12192000"/>
              <a:gd name="connsiteY234" fmla="*/ 6051647 h 6099082"/>
              <a:gd name="connsiteX235" fmla="*/ 61197 w 12192000"/>
              <a:gd name="connsiteY235" fmla="*/ 6069150 h 6099082"/>
              <a:gd name="connsiteX236" fmla="*/ 544 w 12192000"/>
              <a:gd name="connsiteY236" fmla="*/ 6073921 h 6099082"/>
              <a:gd name="connsiteX237" fmla="*/ 544 w 12192000"/>
              <a:gd name="connsiteY237" fmla="*/ 5946682 h 6099082"/>
              <a:gd name="connsiteX238" fmla="*/ 0 w 12192000"/>
              <a:gd name="connsiteY238" fmla="*/ 5946682 h 6099082"/>
              <a:gd name="connsiteX239" fmla="*/ 0 w 12192000"/>
              <a:gd name="connsiteY239" fmla="*/ 1335314 h 6099082"/>
              <a:gd name="connsiteX240" fmla="*/ 0 w 12192000"/>
              <a:gd name="connsiteY240" fmla="*/ 873938 h 609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12192000" h="6099082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6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4" y="5758133"/>
                </a:lnTo>
                <a:cubicBezTo>
                  <a:pt x="6321454" y="5760521"/>
                  <a:pt x="6329151" y="5762258"/>
                  <a:pt x="6337047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2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3871824" y="5726642"/>
                </a:moveTo>
                <a:cubicBezTo>
                  <a:pt x="3883350" y="5738834"/>
                  <a:pt x="3895591" y="5748360"/>
                  <a:pt x="3908498" y="5756123"/>
                </a:cubicBezTo>
                <a:lnTo>
                  <a:pt x="3908984" y="5756350"/>
                </a:lnTo>
                <a:lnTo>
                  <a:pt x="3908498" y="5756123"/>
                </a:lnTo>
                <a:cubicBezTo>
                  <a:pt x="3895591" y="5748360"/>
                  <a:pt x="3883351" y="5738834"/>
                  <a:pt x="3871824" y="5726642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5" y="5670301"/>
                </a:cubicBezTo>
                <a:lnTo>
                  <a:pt x="4858238" y="5663787"/>
                </a:lnTo>
                <a:cubicBezTo>
                  <a:pt x="4849944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89" y="5648726"/>
                  <a:pt x="5089161" y="5653107"/>
                </a:cubicBezTo>
                <a:cubicBezTo>
                  <a:pt x="5078018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4" y="5990874"/>
                </a:cubicBezTo>
                <a:cubicBezTo>
                  <a:pt x="6133897" y="5985351"/>
                  <a:pt x="6104368" y="5997733"/>
                  <a:pt x="6074841" y="5987447"/>
                </a:cubicBezTo>
                <a:cubicBezTo>
                  <a:pt x="6065695" y="5984399"/>
                  <a:pt x="6053123" y="5992019"/>
                  <a:pt x="6042072" y="5992399"/>
                </a:cubicBezTo>
                <a:cubicBezTo>
                  <a:pt x="6014449" y="5993351"/>
                  <a:pt x="5986827" y="5993161"/>
                  <a:pt x="5959204" y="5992971"/>
                </a:cubicBezTo>
                <a:cubicBezTo>
                  <a:pt x="5934437" y="5992781"/>
                  <a:pt x="5908718" y="5995447"/>
                  <a:pt x="5884905" y="5990113"/>
                </a:cubicBezTo>
                <a:cubicBezTo>
                  <a:pt x="5859949" y="5984399"/>
                  <a:pt x="5837470" y="5985161"/>
                  <a:pt x="5813275" y="5991637"/>
                </a:cubicBezTo>
                <a:cubicBezTo>
                  <a:pt x="5796701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3" y="6024403"/>
                  <a:pt x="5553045" y="6024403"/>
                </a:cubicBezTo>
                <a:cubicBezTo>
                  <a:pt x="5543518" y="6024403"/>
                  <a:pt x="5533801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49" y="6016022"/>
                  <a:pt x="5339677" y="6016403"/>
                  <a:pt x="5328437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1" y="6027262"/>
                </a:cubicBezTo>
                <a:cubicBezTo>
                  <a:pt x="5044391" y="6043455"/>
                  <a:pt x="5006291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4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01305" y="6092986"/>
                  <a:pt x="4775968" y="6099082"/>
                  <a:pt x="4750439" y="6099082"/>
                </a:cubicBezTo>
                <a:cubicBezTo>
                  <a:pt x="4729865" y="6099082"/>
                  <a:pt x="4709480" y="6092034"/>
                  <a:pt x="4689097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5" y="6058123"/>
                </a:cubicBezTo>
                <a:cubicBezTo>
                  <a:pt x="4513260" y="6059457"/>
                  <a:pt x="4501257" y="6067459"/>
                  <a:pt x="4497067" y="6075649"/>
                </a:cubicBezTo>
                <a:cubicBezTo>
                  <a:pt x="4487731" y="6093938"/>
                  <a:pt x="4474968" y="6097178"/>
                  <a:pt x="4457632" y="6090890"/>
                </a:cubicBezTo>
                <a:cubicBezTo>
                  <a:pt x="4442581" y="6085555"/>
                  <a:pt x="4424103" y="6082890"/>
                  <a:pt x="4413816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5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ln>
            <a:noFill/>
          </a:ln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5"/>
            <a:chOff x="476" y="-3923156"/>
            <a:chExt cx="10667524" cy="249372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070B8E7-E08A-B245-A575-A3C815E33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3999"/>
            <a:ext cx="9906000" cy="1985963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8000" dirty="0"/>
              <a:t>Genitourinary</a:t>
            </a:r>
          </a:p>
        </p:txBody>
      </p:sp>
    </p:spTree>
    <p:extLst>
      <p:ext uri="{BB962C8B-B14F-4D97-AF65-F5344CB8AC3E}">
        <p14:creationId xmlns:p14="http://schemas.microsoft.com/office/powerpoint/2010/main" val="694299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Freeform: Shape 7">
            <a:extLst>
              <a:ext uri="{FF2B5EF4-FFF2-40B4-BE49-F238E27FC236}">
                <a16:creationId xmlns:a16="http://schemas.microsoft.com/office/drawing/2014/main" id="{C5486FEF-95C5-433A-8B8C-9C07A3C388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099082"/>
          </a:xfrm>
          <a:custGeom>
            <a:avLst/>
            <a:gdLst>
              <a:gd name="connsiteX0" fmla="*/ 7230262 w 12192000"/>
              <a:gd name="connsiteY0" fmla="*/ 5906862 h 6099082"/>
              <a:gd name="connsiteX1" fmla="*/ 7197115 w 12192000"/>
              <a:gd name="connsiteY1" fmla="*/ 5913338 h 6099082"/>
              <a:gd name="connsiteX2" fmla="*/ 7214545 w 12192000"/>
              <a:gd name="connsiteY2" fmla="*/ 5911744 h 6099082"/>
              <a:gd name="connsiteX3" fmla="*/ 7230262 w 12192000"/>
              <a:gd name="connsiteY3" fmla="*/ 5906862 h 6099082"/>
              <a:gd name="connsiteX4" fmla="*/ 7009120 w 12192000"/>
              <a:gd name="connsiteY4" fmla="*/ 5850263 h 6099082"/>
              <a:gd name="connsiteX5" fmla="*/ 7021563 w 12192000"/>
              <a:gd name="connsiteY5" fmla="*/ 5861355 h 6099082"/>
              <a:gd name="connsiteX6" fmla="*/ 7021563 w 12192000"/>
              <a:gd name="connsiteY6" fmla="*/ 5861354 h 6099082"/>
              <a:gd name="connsiteX7" fmla="*/ 7768443 w 12192000"/>
              <a:gd name="connsiteY7" fmla="*/ 5742074 h 6099082"/>
              <a:gd name="connsiteX8" fmla="*/ 7768443 w 12192000"/>
              <a:gd name="connsiteY8" fmla="*/ 5742075 h 6099082"/>
              <a:gd name="connsiteX9" fmla="*/ 7792447 w 12192000"/>
              <a:gd name="connsiteY9" fmla="*/ 5764553 h 6099082"/>
              <a:gd name="connsiteX10" fmla="*/ 7768443 w 12192000"/>
              <a:gd name="connsiteY10" fmla="*/ 5742074 h 6099082"/>
              <a:gd name="connsiteX11" fmla="*/ 4038748 w 12192000"/>
              <a:gd name="connsiteY11" fmla="*/ 5739955 h 6099082"/>
              <a:gd name="connsiteX12" fmla="*/ 4030517 w 12192000"/>
              <a:gd name="connsiteY12" fmla="*/ 5751599 h 6099082"/>
              <a:gd name="connsiteX13" fmla="*/ 4015609 w 12192000"/>
              <a:gd name="connsiteY13" fmla="*/ 5770450 h 6099082"/>
              <a:gd name="connsiteX14" fmla="*/ 3996845 w 12192000"/>
              <a:gd name="connsiteY14" fmla="*/ 5780104 h 6099082"/>
              <a:gd name="connsiteX15" fmla="*/ 4030518 w 12192000"/>
              <a:gd name="connsiteY15" fmla="*/ 5751599 h 6099082"/>
              <a:gd name="connsiteX16" fmla="*/ 6245343 w 12192000"/>
              <a:gd name="connsiteY16" fmla="*/ 5736549 h 6099082"/>
              <a:gd name="connsiteX17" fmla="*/ 6274406 w 12192000"/>
              <a:gd name="connsiteY17" fmla="*/ 5743345 h 6099082"/>
              <a:gd name="connsiteX18" fmla="*/ 6291246 w 12192000"/>
              <a:gd name="connsiteY18" fmla="*/ 5749662 h 6099082"/>
              <a:gd name="connsiteX19" fmla="*/ 6291385 w 12192000"/>
              <a:gd name="connsiteY19" fmla="*/ 5749714 h 6099082"/>
              <a:gd name="connsiteX20" fmla="*/ 6306284 w 12192000"/>
              <a:gd name="connsiteY20" fmla="*/ 5755552 h 6099082"/>
              <a:gd name="connsiteX21" fmla="*/ 6308075 w 12192000"/>
              <a:gd name="connsiteY21" fmla="*/ 5755968 h 6099082"/>
              <a:gd name="connsiteX22" fmla="*/ 6313854 w 12192000"/>
              <a:gd name="connsiteY22" fmla="*/ 5758133 h 6099082"/>
              <a:gd name="connsiteX23" fmla="*/ 6337047 w 12192000"/>
              <a:gd name="connsiteY23" fmla="*/ 5762696 h 6099082"/>
              <a:gd name="connsiteX24" fmla="*/ 6308075 w 12192000"/>
              <a:gd name="connsiteY24" fmla="*/ 5755968 h 6099082"/>
              <a:gd name="connsiteX25" fmla="*/ 6291385 w 12192000"/>
              <a:gd name="connsiteY25" fmla="*/ 5749714 h 6099082"/>
              <a:gd name="connsiteX26" fmla="*/ 6276197 w 12192000"/>
              <a:gd name="connsiteY26" fmla="*/ 5743764 h 6099082"/>
              <a:gd name="connsiteX27" fmla="*/ 6274406 w 12192000"/>
              <a:gd name="connsiteY27" fmla="*/ 5743345 h 6099082"/>
              <a:gd name="connsiteX28" fmla="*/ 6268612 w 12192000"/>
              <a:gd name="connsiteY28" fmla="*/ 5741171 h 6099082"/>
              <a:gd name="connsiteX29" fmla="*/ 6245343 w 12192000"/>
              <a:gd name="connsiteY29" fmla="*/ 5736549 h 6099082"/>
              <a:gd name="connsiteX30" fmla="*/ 3871824 w 12192000"/>
              <a:gd name="connsiteY30" fmla="*/ 5726642 h 6099082"/>
              <a:gd name="connsiteX31" fmla="*/ 3908498 w 12192000"/>
              <a:gd name="connsiteY31" fmla="*/ 5756123 h 6099082"/>
              <a:gd name="connsiteX32" fmla="*/ 3908984 w 12192000"/>
              <a:gd name="connsiteY32" fmla="*/ 5756350 h 6099082"/>
              <a:gd name="connsiteX33" fmla="*/ 3908498 w 12192000"/>
              <a:gd name="connsiteY33" fmla="*/ 5756123 h 6099082"/>
              <a:gd name="connsiteX34" fmla="*/ 3871824 w 12192000"/>
              <a:gd name="connsiteY34" fmla="*/ 5726642 h 6099082"/>
              <a:gd name="connsiteX35" fmla="*/ 6558837 w 12192000"/>
              <a:gd name="connsiteY35" fmla="*/ 5706717 h 6099082"/>
              <a:gd name="connsiteX36" fmla="*/ 6529984 w 12192000"/>
              <a:gd name="connsiteY36" fmla="*/ 5708163 h 6099082"/>
              <a:gd name="connsiteX37" fmla="*/ 6589207 w 12192000"/>
              <a:gd name="connsiteY37" fmla="*/ 5711593 h 6099082"/>
              <a:gd name="connsiteX38" fmla="*/ 6558837 w 12192000"/>
              <a:gd name="connsiteY38" fmla="*/ 5706717 h 6099082"/>
              <a:gd name="connsiteX39" fmla="*/ 4834454 w 12192000"/>
              <a:gd name="connsiteY39" fmla="*/ 5646059 h 6099082"/>
              <a:gd name="connsiteX40" fmla="*/ 4883985 w 12192000"/>
              <a:gd name="connsiteY40" fmla="*/ 5670301 h 6099082"/>
              <a:gd name="connsiteX41" fmla="*/ 4858238 w 12192000"/>
              <a:gd name="connsiteY41" fmla="*/ 5663787 h 6099082"/>
              <a:gd name="connsiteX42" fmla="*/ 4834454 w 12192000"/>
              <a:gd name="connsiteY42" fmla="*/ 5646059 h 6099082"/>
              <a:gd name="connsiteX43" fmla="*/ 5056443 w 12192000"/>
              <a:gd name="connsiteY43" fmla="*/ 5643725 h 6099082"/>
              <a:gd name="connsiteX44" fmla="*/ 5072588 w 12192000"/>
              <a:gd name="connsiteY44" fmla="*/ 5644505 h 6099082"/>
              <a:gd name="connsiteX45" fmla="*/ 5089161 w 12192000"/>
              <a:gd name="connsiteY45" fmla="*/ 5653107 h 6099082"/>
              <a:gd name="connsiteX46" fmla="*/ 5056443 w 12192000"/>
              <a:gd name="connsiteY46" fmla="*/ 5643725 h 6099082"/>
              <a:gd name="connsiteX47" fmla="*/ 739852 w 12192000"/>
              <a:gd name="connsiteY47" fmla="*/ 5343843 h 6099082"/>
              <a:gd name="connsiteX48" fmla="*/ 724278 w 12192000"/>
              <a:gd name="connsiteY48" fmla="*/ 5365062 h 6099082"/>
              <a:gd name="connsiteX49" fmla="*/ 708621 w 12192000"/>
              <a:gd name="connsiteY49" fmla="*/ 5381222 h 6099082"/>
              <a:gd name="connsiteX50" fmla="*/ 691439 w 12192000"/>
              <a:gd name="connsiteY50" fmla="*/ 5386697 h 6099082"/>
              <a:gd name="connsiteX51" fmla="*/ 708622 w 12192000"/>
              <a:gd name="connsiteY51" fmla="*/ 5381222 h 6099082"/>
              <a:gd name="connsiteX52" fmla="*/ 724279 w 12192000"/>
              <a:gd name="connsiteY52" fmla="*/ 5365062 h 6099082"/>
              <a:gd name="connsiteX53" fmla="*/ 739852 w 12192000"/>
              <a:gd name="connsiteY53" fmla="*/ 5343843 h 6099082"/>
              <a:gd name="connsiteX54" fmla="*/ 8934151 w 12192000"/>
              <a:gd name="connsiteY54" fmla="*/ 5275333 h 6099082"/>
              <a:gd name="connsiteX55" fmla="*/ 8954249 w 12192000"/>
              <a:gd name="connsiteY55" fmla="*/ 5290264 h 6099082"/>
              <a:gd name="connsiteX56" fmla="*/ 8962389 w 12192000"/>
              <a:gd name="connsiteY56" fmla="*/ 5293563 h 6099082"/>
              <a:gd name="connsiteX57" fmla="*/ 8954250 w 12192000"/>
              <a:gd name="connsiteY57" fmla="*/ 5290264 h 6099082"/>
              <a:gd name="connsiteX58" fmla="*/ 8934151 w 12192000"/>
              <a:gd name="connsiteY58" fmla="*/ 5275333 h 6099082"/>
              <a:gd name="connsiteX59" fmla="*/ 2314816 w 12192000"/>
              <a:gd name="connsiteY59" fmla="*/ 5273737 h 6099082"/>
              <a:gd name="connsiteX60" fmla="*/ 2300909 w 12192000"/>
              <a:gd name="connsiteY60" fmla="*/ 5279143 h 6099082"/>
              <a:gd name="connsiteX61" fmla="*/ 2216515 w 12192000"/>
              <a:gd name="connsiteY61" fmla="*/ 5314887 h 6099082"/>
              <a:gd name="connsiteX62" fmla="*/ 2300910 w 12192000"/>
              <a:gd name="connsiteY62" fmla="*/ 5279143 h 6099082"/>
              <a:gd name="connsiteX63" fmla="*/ 1916629 w 12192000"/>
              <a:gd name="connsiteY63" fmla="*/ 5252000 h 6099082"/>
              <a:gd name="connsiteX64" fmla="*/ 1907132 w 12192000"/>
              <a:gd name="connsiteY64" fmla="*/ 5255330 h 6099082"/>
              <a:gd name="connsiteX65" fmla="*/ 1866619 w 12192000"/>
              <a:gd name="connsiteY65" fmla="*/ 5265015 h 6099082"/>
              <a:gd name="connsiteX66" fmla="*/ 1907133 w 12192000"/>
              <a:gd name="connsiteY66" fmla="*/ 5255330 h 6099082"/>
              <a:gd name="connsiteX67" fmla="*/ 2058204 w 12192000"/>
              <a:gd name="connsiteY67" fmla="*/ 5241232 h 6099082"/>
              <a:gd name="connsiteX68" fmla="*/ 2108194 w 12192000"/>
              <a:gd name="connsiteY68" fmla="*/ 5255939 h 6099082"/>
              <a:gd name="connsiteX69" fmla="*/ 2058204 w 12192000"/>
              <a:gd name="connsiteY69" fmla="*/ 5241232 h 6099082"/>
              <a:gd name="connsiteX70" fmla="*/ 0 w 12192000"/>
              <a:gd name="connsiteY70" fmla="*/ 0 h 6099082"/>
              <a:gd name="connsiteX71" fmla="*/ 12191456 w 12192000"/>
              <a:gd name="connsiteY71" fmla="*/ 0 h 6099082"/>
              <a:gd name="connsiteX72" fmla="*/ 12191456 w 12192000"/>
              <a:gd name="connsiteY72" fmla="*/ 873938 h 6099082"/>
              <a:gd name="connsiteX73" fmla="*/ 12192000 w 12192000"/>
              <a:gd name="connsiteY73" fmla="*/ 873938 h 6099082"/>
              <a:gd name="connsiteX74" fmla="*/ 12192000 w 12192000"/>
              <a:gd name="connsiteY74" fmla="*/ 3249107 h 6099082"/>
              <a:gd name="connsiteX75" fmla="*/ 12192000 w 12192000"/>
              <a:gd name="connsiteY75" fmla="*/ 3283970 h 6099082"/>
              <a:gd name="connsiteX76" fmla="*/ 12192000 w 12192000"/>
              <a:gd name="connsiteY76" fmla="*/ 3681702 h 6099082"/>
              <a:gd name="connsiteX77" fmla="*/ 12160947 w 12192000"/>
              <a:gd name="connsiteY77" fmla="*/ 3710323 h 6099082"/>
              <a:gd name="connsiteX78" fmla="*/ 12026448 w 12192000"/>
              <a:gd name="connsiteY78" fmla="*/ 3770523 h 6099082"/>
              <a:gd name="connsiteX79" fmla="*/ 11986443 w 12192000"/>
              <a:gd name="connsiteY79" fmla="*/ 3786526 h 6099082"/>
              <a:gd name="connsiteX80" fmla="*/ 11821656 w 12192000"/>
              <a:gd name="connsiteY80" fmla="*/ 3889591 h 6099082"/>
              <a:gd name="connsiteX81" fmla="*/ 11672489 w 12192000"/>
              <a:gd name="connsiteY81" fmla="*/ 4017039 h 6099082"/>
              <a:gd name="connsiteX82" fmla="*/ 11562947 w 12192000"/>
              <a:gd name="connsiteY82" fmla="*/ 4168300 h 6099082"/>
              <a:gd name="connsiteX83" fmla="*/ 11532275 w 12192000"/>
              <a:gd name="connsiteY83" fmla="*/ 4204307 h 6099082"/>
              <a:gd name="connsiteX84" fmla="*/ 11448453 w 12192000"/>
              <a:gd name="connsiteY84" fmla="*/ 4249457 h 6099082"/>
              <a:gd name="connsiteX85" fmla="*/ 11374346 w 12192000"/>
              <a:gd name="connsiteY85" fmla="*/ 4283366 h 6099082"/>
              <a:gd name="connsiteX86" fmla="*/ 11320623 w 12192000"/>
              <a:gd name="connsiteY86" fmla="*/ 4320897 h 6099082"/>
              <a:gd name="connsiteX87" fmla="*/ 11275283 w 12192000"/>
              <a:gd name="connsiteY87" fmla="*/ 4355378 h 6099082"/>
              <a:gd name="connsiteX88" fmla="*/ 11172600 w 12192000"/>
              <a:gd name="connsiteY88" fmla="*/ 4444536 h 6099082"/>
              <a:gd name="connsiteX89" fmla="*/ 11058869 w 12192000"/>
              <a:gd name="connsiteY89" fmla="*/ 4519786 h 6099082"/>
              <a:gd name="connsiteX90" fmla="*/ 10967423 w 12192000"/>
              <a:gd name="connsiteY90" fmla="*/ 4611991 h 6099082"/>
              <a:gd name="connsiteX91" fmla="*/ 10929704 w 12192000"/>
              <a:gd name="connsiteY91" fmla="*/ 4661903 h 6099082"/>
              <a:gd name="connsiteX92" fmla="*/ 10850453 w 12192000"/>
              <a:gd name="connsiteY92" fmla="*/ 4696003 h 6099082"/>
              <a:gd name="connsiteX93" fmla="*/ 10764534 w 12192000"/>
              <a:gd name="connsiteY93" fmla="*/ 4749345 h 6099082"/>
              <a:gd name="connsiteX94" fmla="*/ 10703573 w 12192000"/>
              <a:gd name="connsiteY94" fmla="*/ 4802305 h 6099082"/>
              <a:gd name="connsiteX95" fmla="*/ 10656519 w 12192000"/>
              <a:gd name="connsiteY95" fmla="*/ 4837740 h 6099082"/>
              <a:gd name="connsiteX96" fmla="*/ 10590031 w 12192000"/>
              <a:gd name="connsiteY96" fmla="*/ 4873366 h 6099082"/>
              <a:gd name="connsiteX97" fmla="*/ 10523354 w 12192000"/>
              <a:gd name="connsiteY97" fmla="*/ 4920039 h 6099082"/>
              <a:gd name="connsiteX98" fmla="*/ 10490969 w 12192000"/>
              <a:gd name="connsiteY98" fmla="*/ 4948806 h 6099082"/>
              <a:gd name="connsiteX99" fmla="*/ 10428291 w 12192000"/>
              <a:gd name="connsiteY99" fmla="*/ 4996622 h 6099082"/>
              <a:gd name="connsiteX100" fmla="*/ 10363709 w 12192000"/>
              <a:gd name="connsiteY100" fmla="*/ 5041201 h 6099082"/>
              <a:gd name="connsiteX101" fmla="*/ 10242357 w 12192000"/>
              <a:gd name="connsiteY101" fmla="*/ 5092257 h 6099082"/>
              <a:gd name="connsiteX102" fmla="*/ 10131863 w 12192000"/>
              <a:gd name="connsiteY102" fmla="*/ 5167315 h 6099082"/>
              <a:gd name="connsiteX103" fmla="*/ 10044230 w 12192000"/>
              <a:gd name="connsiteY103" fmla="*/ 5222182 h 6099082"/>
              <a:gd name="connsiteX104" fmla="*/ 9993175 w 12192000"/>
              <a:gd name="connsiteY104" fmla="*/ 5258189 h 6099082"/>
              <a:gd name="connsiteX105" fmla="*/ 9899446 w 12192000"/>
              <a:gd name="connsiteY105" fmla="*/ 5338582 h 6099082"/>
              <a:gd name="connsiteX106" fmla="*/ 9754088 w 12192000"/>
              <a:gd name="connsiteY106" fmla="*/ 5423166 h 6099082"/>
              <a:gd name="connsiteX107" fmla="*/ 9666265 w 12192000"/>
              <a:gd name="connsiteY107" fmla="*/ 5468888 h 6099082"/>
              <a:gd name="connsiteX108" fmla="*/ 9477283 w 12192000"/>
              <a:gd name="connsiteY108" fmla="*/ 5537851 h 6099082"/>
              <a:gd name="connsiteX109" fmla="*/ 9416321 w 12192000"/>
              <a:gd name="connsiteY109" fmla="*/ 5562426 h 6099082"/>
              <a:gd name="connsiteX110" fmla="*/ 9346597 w 12192000"/>
              <a:gd name="connsiteY110" fmla="*/ 5578619 h 6099082"/>
              <a:gd name="connsiteX111" fmla="*/ 9234579 w 12192000"/>
              <a:gd name="connsiteY111" fmla="*/ 5616911 h 6099082"/>
              <a:gd name="connsiteX112" fmla="*/ 9015878 w 12192000"/>
              <a:gd name="connsiteY112" fmla="*/ 5682826 h 6099082"/>
              <a:gd name="connsiteX113" fmla="*/ 8967871 w 12192000"/>
              <a:gd name="connsiteY113" fmla="*/ 5692923 h 6099082"/>
              <a:gd name="connsiteX114" fmla="*/ 8845565 w 12192000"/>
              <a:gd name="connsiteY114" fmla="*/ 5735407 h 6099082"/>
              <a:gd name="connsiteX115" fmla="*/ 8772219 w 12192000"/>
              <a:gd name="connsiteY115" fmla="*/ 5763982 h 6099082"/>
              <a:gd name="connsiteX116" fmla="*/ 8711448 w 12192000"/>
              <a:gd name="connsiteY116" fmla="*/ 5780366 h 6099082"/>
              <a:gd name="connsiteX117" fmla="*/ 8657726 w 12192000"/>
              <a:gd name="connsiteY117" fmla="*/ 5787986 h 6099082"/>
              <a:gd name="connsiteX118" fmla="*/ 8516369 w 12192000"/>
              <a:gd name="connsiteY118" fmla="*/ 5825705 h 6099082"/>
              <a:gd name="connsiteX119" fmla="*/ 8459979 w 12192000"/>
              <a:gd name="connsiteY119" fmla="*/ 5840566 h 6099082"/>
              <a:gd name="connsiteX120" fmla="*/ 8313671 w 12192000"/>
              <a:gd name="connsiteY120" fmla="*/ 5891622 h 6099082"/>
              <a:gd name="connsiteX121" fmla="*/ 8189651 w 12192000"/>
              <a:gd name="connsiteY121" fmla="*/ 5925341 h 6099082"/>
              <a:gd name="connsiteX122" fmla="*/ 8137835 w 12192000"/>
              <a:gd name="connsiteY122" fmla="*/ 5941534 h 6099082"/>
              <a:gd name="connsiteX123" fmla="*/ 8019339 w 12192000"/>
              <a:gd name="connsiteY123" fmla="*/ 5968586 h 6099082"/>
              <a:gd name="connsiteX124" fmla="*/ 7952280 w 12192000"/>
              <a:gd name="connsiteY124" fmla="*/ 5987637 h 6099082"/>
              <a:gd name="connsiteX125" fmla="*/ 7788636 w 12192000"/>
              <a:gd name="connsiteY125" fmla="*/ 6009163 h 6099082"/>
              <a:gd name="connsiteX126" fmla="*/ 7619655 w 12192000"/>
              <a:gd name="connsiteY126" fmla="*/ 6029928 h 6099082"/>
              <a:gd name="connsiteX127" fmla="*/ 7526880 w 12192000"/>
              <a:gd name="connsiteY127" fmla="*/ 6036786 h 6099082"/>
              <a:gd name="connsiteX128" fmla="*/ 7445916 w 12192000"/>
              <a:gd name="connsiteY128" fmla="*/ 6047647 h 6099082"/>
              <a:gd name="connsiteX129" fmla="*/ 7375428 w 12192000"/>
              <a:gd name="connsiteY129" fmla="*/ 6054505 h 6099082"/>
              <a:gd name="connsiteX130" fmla="*/ 7263220 w 12192000"/>
              <a:gd name="connsiteY130" fmla="*/ 6068411 h 6099082"/>
              <a:gd name="connsiteX131" fmla="*/ 7216547 w 12192000"/>
              <a:gd name="connsiteY131" fmla="*/ 6072032 h 6099082"/>
              <a:gd name="connsiteX132" fmla="*/ 7106432 w 12192000"/>
              <a:gd name="connsiteY132" fmla="*/ 6071840 h 6099082"/>
              <a:gd name="connsiteX133" fmla="*/ 7068141 w 12192000"/>
              <a:gd name="connsiteY133" fmla="*/ 6069936 h 6099082"/>
              <a:gd name="connsiteX134" fmla="*/ 6994415 w 12192000"/>
              <a:gd name="connsiteY134" fmla="*/ 6046313 h 6099082"/>
              <a:gd name="connsiteX135" fmla="*/ 6985653 w 12192000"/>
              <a:gd name="connsiteY135" fmla="*/ 6044599 h 6099082"/>
              <a:gd name="connsiteX136" fmla="*/ 6937263 w 12192000"/>
              <a:gd name="connsiteY136" fmla="*/ 6035263 h 6099082"/>
              <a:gd name="connsiteX137" fmla="*/ 6910782 w 12192000"/>
              <a:gd name="connsiteY137" fmla="*/ 6032214 h 6099082"/>
              <a:gd name="connsiteX138" fmla="*/ 6810195 w 12192000"/>
              <a:gd name="connsiteY138" fmla="*/ 6012784 h 6099082"/>
              <a:gd name="connsiteX139" fmla="*/ 6752283 w 12192000"/>
              <a:gd name="connsiteY139" fmla="*/ 6003639 h 6099082"/>
              <a:gd name="connsiteX140" fmla="*/ 6705417 w 12192000"/>
              <a:gd name="connsiteY140" fmla="*/ 6004974 h 6099082"/>
              <a:gd name="connsiteX141" fmla="*/ 6623118 w 12192000"/>
              <a:gd name="connsiteY141" fmla="*/ 6006687 h 6099082"/>
              <a:gd name="connsiteX142" fmla="*/ 6596828 w 12192000"/>
              <a:gd name="connsiteY142" fmla="*/ 6011070 h 6099082"/>
              <a:gd name="connsiteX143" fmla="*/ 6477951 w 12192000"/>
              <a:gd name="connsiteY143" fmla="*/ 5998495 h 6099082"/>
              <a:gd name="connsiteX144" fmla="*/ 6410131 w 12192000"/>
              <a:gd name="connsiteY144" fmla="*/ 5997543 h 6099082"/>
              <a:gd name="connsiteX145" fmla="*/ 6333739 w 12192000"/>
              <a:gd name="connsiteY145" fmla="*/ 5981920 h 6099082"/>
              <a:gd name="connsiteX146" fmla="*/ 6311449 w 12192000"/>
              <a:gd name="connsiteY146" fmla="*/ 5982682 h 6099082"/>
              <a:gd name="connsiteX147" fmla="*/ 6286493 w 12192000"/>
              <a:gd name="connsiteY147" fmla="*/ 5984017 h 6099082"/>
              <a:gd name="connsiteX148" fmla="*/ 6209909 w 12192000"/>
              <a:gd name="connsiteY148" fmla="*/ 5985161 h 6099082"/>
              <a:gd name="connsiteX149" fmla="*/ 6163424 w 12192000"/>
              <a:gd name="connsiteY149" fmla="*/ 5990874 h 6099082"/>
              <a:gd name="connsiteX150" fmla="*/ 6074841 w 12192000"/>
              <a:gd name="connsiteY150" fmla="*/ 5987447 h 6099082"/>
              <a:gd name="connsiteX151" fmla="*/ 6042072 w 12192000"/>
              <a:gd name="connsiteY151" fmla="*/ 5992399 h 6099082"/>
              <a:gd name="connsiteX152" fmla="*/ 5959204 w 12192000"/>
              <a:gd name="connsiteY152" fmla="*/ 5992971 h 6099082"/>
              <a:gd name="connsiteX153" fmla="*/ 5884905 w 12192000"/>
              <a:gd name="connsiteY153" fmla="*/ 5990113 h 6099082"/>
              <a:gd name="connsiteX154" fmla="*/ 5813275 w 12192000"/>
              <a:gd name="connsiteY154" fmla="*/ 5991637 h 6099082"/>
              <a:gd name="connsiteX155" fmla="*/ 5762029 w 12192000"/>
              <a:gd name="connsiteY155" fmla="*/ 5997923 h 6099082"/>
              <a:gd name="connsiteX156" fmla="*/ 5706401 w 12192000"/>
              <a:gd name="connsiteY156" fmla="*/ 6001734 h 6099082"/>
              <a:gd name="connsiteX157" fmla="*/ 5553045 w 12192000"/>
              <a:gd name="connsiteY157" fmla="*/ 6024403 h 6099082"/>
              <a:gd name="connsiteX158" fmla="*/ 5524660 w 12192000"/>
              <a:gd name="connsiteY158" fmla="*/ 6018880 h 6099082"/>
              <a:gd name="connsiteX159" fmla="*/ 5363491 w 12192000"/>
              <a:gd name="connsiteY159" fmla="*/ 6013736 h 6099082"/>
              <a:gd name="connsiteX160" fmla="*/ 5328437 w 12192000"/>
              <a:gd name="connsiteY160" fmla="*/ 6014118 h 6099082"/>
              <a:gd name="connsiteX161" fmla="*/ 5234326 w 12192000"/>
              <a:gd name="connsiteY161" fmla="*/ 5991637 h 6099082"/>
              <a:gd name="connsiteX162" fmla="*/ 5089161 w 12192000"/>
              <a:gd name="connsiteY162" fmla="*/ 6027262 h 6099082"/>
              <a:gd name="connsiteX163" fmla="*/ 4953328 w 12192000"/>
              <a:gd name="connsiteY163" fmla="*/ 6071840 h 6099082"/>
              <a:gd name="connsiteX164" fmla="*/ 4936184 w 12192000"/>
              <a:gd name="connsiteY164" fmla="*/ 6077555 h 6099082"/>
              <a:gd name="connsiteX165" fmla="*/ 4887414 w 12192000"/>
              <a:gd name="connsiteY165" fmla="*/ 6087272 h 6099082"/>
              <a:gd name="connsiteX166" fmla="*/ 4827024 w 12192000"/>
              <a:gd name="connsiteY166" fmla="*/ 6090701 h 6099082"/>
              <a:gd name="connsiteX167" fmla="*/ 4750439 w 12192000"/>
              <a:gd name="connsiteY167" fmla="*/ 6099082 h 6099082"/>
              <a:gd name="connsiteX168" fmla="*/ 4689097 w 12192000"/>
              <a:gd name="connsiteY168" fmla="*/ 6088605 h 6099082"/>
              <a:gd name="connsiteX169" fmla="*/ 4603368 w 12192000"/>
              <a:gd name="connsiteY169" fmla="*/ 6072984 h 6099082"/>
              <a:gd name="connsiteX170" fmla="*/ 4522595 w 12192000"/>
              <a:gd name="connsiteY170" fmla="*/ 6058123 h 6099082"/>
              <a:gd name="connsiteX171" fmla="*/ 4497067 w 12192000"/>
              <a:gd name="connsiteY171" fmla="*/ 6075649 h 6099082"/>
              <a:gd name="connsiteX172" fmla="*/ 4457632 w 12192000"/>
              <a:gd name="connsiteY172" fmla="*/ 6090890 h 6099082"/>
              <a:gd name="connsiteX173" fmla="*/ 4413816 w 12192000"/>
              <a:gd name="connsiteY173" fmla="*/ 6072601 h 6099082"/>
              <a:gd name="connsiteX174" fmla="*/ 4311323 w 12192000"/>
              <a:gd name="connsiteY174" fmla="*/ 6034693 h 6099082"/>
              <a:gd name="connsiteX175" fmla="*/ 4246551 w 12192000"/>
              <a:gd name="connsiteY175" fmla="*/ 6032976 h 6099082"/>
              <a:gd name="connsiteX176" fmla="*/ 4105766 w 12192000"/>
              <a:gd name="connsiteY176" fmla="*/ 6016784 h 6099082"/>
              <a:gd name="connsiteX177" fmla="*/ 4013753 w 12192000"/>
              <a:gd name="connsiteY177" fmla="*/ 5993733 h 6099082"/>
              <a:gd name="connsiteX178" fmla="*/ 3947648 w 12192000"/>
              <a:gd name="connsiteY178" fmla="*/ 5967634 h 6099082"/>
              <a:gd name="connsiteX179" fmla="*/ 3852966 w 12192000"/>
              <a:gd name="connsiteY179" fmla="*/ 5933533 h 6099082"/>
              <a:gd name="connsiteX180" fmla="*/ 3757902 w 12192000"/>
              <a:gd name="connsiteY180" fmla="*/ 5915816 h 6099082"/>
              <a:gd name="connsiteX181" fmla="*/ 3689131 w 12192000"/>
              <a:gd name="connsiteY181" fmla="*/ 5893526 h 6099082"/>
              <a:gd name="connsiteX182" fmla="*/ 3605116 w 12192000"/>
              <a:gd name="connsiteY182" fmla="*/ 5878285 h 6099082"/>
              <a:gd name="connsiteX183" fmla="*/ 3534629 w 12192000"/>
              <a:gd name="connsiteY183" fmla="*/ 5877715 h 6099082"/>
              <a:gd name="connsiteX184" fmla="*/ 3424135 w 12192000"/>
              <a:gd name="connsiteY184" fmla="*/ 5880382 h 6099082"/>
              <a:gd name="connsiteX185" fmla="*/ 3288877 w 12192000"/>
              <a:gd name="connsiteY185" fmla="*/ 5834280 h 6099082"/>
              <a:gd name="connsiteX186" fmla="*/ 3234202 w 12192000"/>
              <a:gd name="connsiteY186" fmla="*/ 5823991 h 6099082"/>
              <a:gd name="connsiteX187" fmla="*/ 3182763 w 12192000"/>
              <a:gd name="connsiteY187" fmla="*/ 5819229 h 6099082"/>
              <a:gd name="connsiteX188" fmla="*/ 3073604 w 12192000"/>
              <a:gd name="connsiteY188" fmla="*/ 5788558 h 6099082"/>
              <a:gd name="connsiteX189" fmla="*/ 3029216 w 12192000"/>
              <a:gd name="connsiteY189" fmla="*/ 5778459 h 6099082"/>
              <a:gd name="connsiteX190" fmla="*/ 2967110 w 12192000"/>
              <a:gd name="connsiteY190" fmla="*/ 5778651 h 6099082"/>
              <a:gd name="connsiteX191" fmla="*/ 2854140 w 12192000"/>
              <a:gd name="connsiteY191" fmla="*/ 5764553 h 6099082"/>
              <a:gd name="connsiteX192" fmla="*/ 2741360 w 12192000"/>
              <a:gd name="connsiteY192" fmla="*/ 5723403 h 6099082"/>
              <a:gd name="connsiteX193" fmla="*/ 2693543 w 12192000"/>
              <a:gd name="connsiteY193" fmla="*/ 5727405 h 6099082"/>
              <a:gd name="connsiteX194" fmla="*/ 2676398 w 12192000"/>
              <a:gd name="connsiteY194" fmla="*/ 5726453 h 6099082"/>
              <a:gd name="connsiteX195" fmla="*/ 2522279 w 12192000"/>
              <a:gd name="connsiteY195" fmla="*/ 5703782 h 6099082"/>
              <a:gd name="connsiteX196" fmla="*/ 2506847 w 12192000"/>
              <a:gd name="connsiteY196" fmla="*/ 5701305 h 6099082"/>
              <a:gd name="connsiteX197" fmla="*/ 2434456 w 12192000"/>
              <a:gd name="connsiteY197" fmla="*/ 5681112 h 6099082"/>
              <a:gd name="connsiteX198" fmla="*/ 2251948 w 12192000"/>
              <a:gd name="connsiteY198" fmla="*/ 5668538 h 6099082"/>
              <a:gd name="connsiteX199" fmla="*/ 2240710 w 12192000"/>
              <a:gd name="connsiteY199" fmla="*/ 5667014 h 6099082"/>
              <a:gd name="connsiteX200" fmla="*/ 2179556 w 12192000"/>
              <a:gd name="connsiteY200" fmla="*/ 5677111 h 6099082"/>
              <a:gd name="connsiteX201" fmla="*/ 2149267 w 12192000"/>
              <a:gd name="connsiteY201" fmla="*/ 5691399 h 6099082"/>
              <a:gd name="connsiteX202" fmla="*/ 2102021 w 12192000"/>
              <a:gd name="connsiteY202" fmla="*/ 5706259 h 6099082"/>
              <a:gd name="connsiteX203" fmla="*/ 2054013 w 12192000"/>
              <a:gd name="connsiteY203" fmla="*/ 5711784 h 6099082"/>
              <a:gd name="connsiteX204" fmla="*/ 1973429 w 12192000"/>
              <a:gd name="connsiteY204" fmla="*/ 5689303 h 6099082"/>
              <a:gd name="connsiteX205" fmla="*/ 1944092 w 12192000"/>
              <a:gd name="connsiteY205" fmla="*/ 5687017 h 6099082"/>
              <a:gd name="connsiteX206" fmla="*/ 1878748 w 12192000"/>
              <a:gd name="connsiteY206" fmla="*/ 5676159 h 6099082"/>
              <a:gd name="connsiteX207" fmla="*/ 1821596 w 12192000"/>
              <a:gd name="connsiteY207" fmla="*/ 5676920 h 6099082"/>
              <a:gd name="connsiteX208" fmla="*/ 1775684 w 12192000"/>
              <a:gd name="connsiteY208" fmla="*/ 5694257 h 6099082"/>
              <a:gd name="connsiteX209" fmla="*/ 1709006 w 12192000"/>
              <a:gd name="connsiteY209" fmla="*/ 5697685 h 6099082"/>
              <a:gd name="connsiteX210" fmla="*/ 1665950 w 12192000"/>
              <a:gd name="connsiteY210" fmla="*/ 5685113 h 6099082"/>
              <a:gd name="connsiteX211" fmla="*/ 1657188 w 12192000"/>
              <a:gd name="connsiteY211" fmla="*/ 5683399 h 6099082"/>
              <a:gd name="connsiteX212" fmla="*/ 1544598 w 12192000"/>
              <a:gd name="connsiteY212" fmla="*/ 5682634 h 6099082"/>
              <a:gd name="connsiteX213" fmla="*/ 1404006 w 12192000"/>
              <a:gd name="connsiteY213" fmla="*/ 5720546 h 6099082"/>
              <a:gd name="connsiteX214" fmla="*/ 1380762 w 12192000"/>
              <a:gd name="connsiteY214" fmla="*/ 5728549 h 6099082"/>
              <a:gd name="connsiteX215" fmla="*/ 1267411 w 12192000"/>
              <a:gd name="connsiteY215" fmla="*/ 5742455 h 6099082"/>
              <a:gd name="connsiteX216" fmla="*/ 1206641 w 12192000"/>
              <a:gd name="connsiteY216" fmla="*/ 5756553 h 6099082"/>
              <a:gd name="connsiteX217" fmla="*/ 1162823 w 12192000"/>
              <a:gd name="connsiteY217" fmla="*/ 5757315 h 6099082"/>
              <a:gd name="connsiteX218" fmla="*/ 1109865 w 12192000"/>
              <a:gd name="connsiteY218" fmla="*/ 5782270 h 6099082"/>
              <a:gd name="connsiteX219" fmla="*/ 1092527 w 12192000"/>
              <a:gd name="connsiteY219" fmla="*/ 5793130 h 6099082"/>
              <a:gd name="connsiteX220" fmla="*/ 1071762 w 12192000"/>
              <a:gd name="connsiteY220" fmla="*/ 5799607 h 6099082"/>
              <a:gd name="connsiteX221" fmla="*/ 977653 w 12192000"/>
              <a:gd name="connsiteY221" fmla="*/ 5820182 h 6099082"/>
              <a:gd name="connsiteX222" fmla="*/ 960887 w 12192000"/>
              <a:gd name="connsiteY222" fmla="*/ 5831801 h 6099082"/>
              <a:gd name="connsiteX223" fmla="*/ 949646 w 12192000"/>
              <a:gd name="connsiteY223" fmla="*/ 5839042 h 6099082"/>
              <a:gd name="connsiteX224" fmla="*/ 858205 w 12192000"/>
              <a:gd name="connsiteY224" fmla="*/ 5851234 h 6099082"/>
              <a:gd name="connsiteX225" fmla="*/ 801053 w 12192000"/>
              <a:gd name="connsiteY225" fmla="*/ 5885715 h 6099082"/>
              <a:gd name="connsiteX226" fmla="*/ 785432 w 12192000"/>
              <a:gd name="connsiteY226" fmla="*/ 5900384 h 6099082"/>
              <a:gd name="connsiteX227" fmla="*/ 730754 w 12192000"/>
              <a:gd name="connsiteY227" fmla="*/ 5922482 h 6099082"/>
              <a:gd name="connsiteX228" fmla="*/ 546917 w 12192000"/>
              <a:gd name="connsiteY228" fmla="*/ 5964966 h 6099082"/>
              <a:gd name="connsiteX229" fmla="*/ 494337 w 12192000"/>
              <a:gd name="connsiteY229" fmla="*/ 5949915 h 6099082"/>
              <a:gd name="connsiteX230" fmla="*/ 394511 w 12192000"/>
              <a:gd name="connsiteY230" fmla="*/ 5990303 h 6099082"/>
              <a:gd name="connsiteX231" fmla="*/ 307259 w 12192000"/>
              <a:gd name="connsiteY231" fmla="*/ 6013163 h 6099082"/>
              <a:gd name="connsiteX232" fmla="*/ 274873 w 12192000"/>
              <a:gd name="connsiteY232" fmla="*/ 6018690 h 6099082"/>
              <a:gd name="connsiteX233" fmla="*/ 172384 w 12192000"/>
              <a:gd name="connsiteY233" fmla="*/ 6028786 h 6099082"/>
              <a:gd name="connsiteX234" fmla="*/ 119613 w 12192000"/>
              <a:gd name="connsiteY234" fmla="*/ 6051647 h 6099082"/>
              <a:gd name="connsiteX235" fmla="*/ 61197 w 12192000"/>
              <a:gd name="connsiteY235" fmla="*/ 6069150 h 6099082"/>
              <a:gd name="connsiteX236" fmla="*/ 544 w 12192000"/>
              <a:gd name="connsiteY236" fmla="*/ 6073921 h 6099082"/>
              <a:gd name="connsiteX237" fmla="*/ 544 w 12192000"/>
              <a:gd name="connsiteY237" fmla="*/ 5946682 h 6099082"/>
              <a:gd name="connsiteX238" fmla="*/ 0 w 12192000"/>
              <a:gd name="connsiteY238" fmla="*/ 5946682 h 6099082"/>
              <a:gd name="connsiteX239" fmla="*/ 0 w 12192000"/>
              <a:gd name="connsiteY239" fmla="*/ 1335314 h 6099082"/>
              <a:gd name="connsiteX240" fmla="*/ 0 w 12192000"/>
              <a:gd name="connsiteY240" fmla="*/ 873938 h 609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12192000" h="6099082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6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4" y="5758133"/>
                </a:lnTo>
                <a:cubicBezTo>
                  <a:pt x="6321454" y="5760521"/>
                  <a:pt x="6329151" y="5762258"/>
                  <a:pt x="6337047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2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3871824" y="5726642"/>
                </a:moveTo>
                <a:cubicBezTo>
                  <a:pt x="3883350" y="5738834"/>
                  <a:pt x="3895591" y="5748360"/>
                  <a:pt x="3908498" y="5756123"/>
                </a:cubicBezTo>
                <a:lnTo>
                  <a:pt x="3908984" y="5756350"/>
                </a:lnTo>
                <a:lnTo>
                  <a:pt x="3908498" y="5756123"/>
                </a:lnTo>
                <a:cubicBezTo>
                  <a:pt x="3895591" y="5748360"/>
                  <a:pt x="3883351" y="5738834"/>
                  <a:pt x="3871824" y="5726642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5" y="5670301"/>
                </a:cubicBezTo>
                <a:lnTo>
                  <a:pt x="4858238" y="5663787"/>
                </a:lnTo>
                <a:cubicBezTo>
                  <a:pt x="4849944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89" y="5648726"/>
                  <a:pt x="5089161" y="5653107"/>
                </a:cubicBezTo>
                <a:cubicBezTo>
                  <a:pt x="5078018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4" y="5990874"/>
                </a:cubicBezTo>
                <a:cubicBezTo>
                  <a:pt x="6133897" y="5985351"/>
                  <a:pt x="6104368" y="5997733"/>
                  <a:pt x="6074841" y="5987447"/>
                </a:cubicBezTo>
                <a:cubicBezTo>
                  <a:pt x="6065695" y="5984399"/>
                  <a:pt x="6053123" y="5992019"/>
                  <a:pt x="6042072" y="5992399"/>
                </a:cubicBezTo>
                <a:cubicBezTo>
                  <a:pt x="6014449" y="5993351"/>
                  <a:pt x="5986827" y="5993161"/>
                  <a:pt x="5959204" y="5992971"/>
                </a:cubicBezTo>
                <a:cubicBezTo>
                  <a:pt x="5934437" y="5992781"/>
                  <a:pt x="5908718" y="5995447"/>
                  <a:pt x="5884905" y="5990113"/>
                </a:cubicBezTo>
                <a:cubicBezTo>
                  <a:pt x="5859949" y="5984399"/>
                  <a:pt x="5837470" y="5985161"/>
                  <a:pt x="5813275" y="5991637"/>
                </a:cubicBezTo>
                <a:cubicBezTo>
                  <a:pt x="5796701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3" y="6024403"/>
                  <a:pt x="5553045" y="6024403"/>
                </a:cubicBezTo>
                <a:cubicBezTo>
                  <a:pt x="5543518" y="6024403"/>
                  <a:pt x="5533801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49" y="6016022"/>
                  <a:pt x="5339677" y="6016403"/>
                  <a:pt x="5328437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1" y="6027262"/>
                </a:cubicBezTo>
                <a:cubicBezTo>
                  <a:pt x="5044391" y="6043455"/>
                  <a:pt x="5006291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4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01305" y="6092986"/>
                  <a:pt x="4775968" y="6099082"/>
                  <a:pt x="4750439" y="6099082"/>
                </a:cubicBezTo>
                <a:cubicBezTo>
                  <a:pt x="4729865" y="6099082"/>
                  <a:pt x="4709480" y="6092034"/>
                  <a:pt x="4689097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5" y="6058123"/>
                </a:cubicBezTo>
                <a:cubicBezTo>
                  <a:pt x="4513260" y="6059457"/>
                  <a:pt x="4501257" y="6067459"/>
                  <a:pt x="4497067" y="6075649"/>
                </a:cubicBezTo>
                <a:cubicBezTo>
                  <a:pt x="4487731" y="6093938"/>
                  <a:pt x="4474968" y="6097178"/>
                  <a:pt x="4457632" y="6090890"/>
                </a:cubicBezTo>
                <a:cubicBezTo>
                  <a:pt x="4442581" y="6085555"/>
                  <a:pt x="4424103" y="6082890"/>
                  <a:pt x="4413816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5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ln>
            <a:noFill/>
          </a:ln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5"/>
            <a:chOff x="476" y="-3923156"/>
            <a:chExt cx="10667524" cy="249372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01708F0-8A39-8745-A418-F4FFE4B3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3999"/>
            <a:ext cx="9906000" cy="1985963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8000" dirty="0"/>
              <a:t>Pathophysiology</a:t>
            </a:r>
          </a:p>
        </p:txBody>
      </p:sp>
    </p:spTree>
    <p:extLst>
      <p:ext uri="{BB962C8B-B14F-4D97-AF65-F5344CB8AC3E}">
        <p14:creationId xmlns:p14="http://schemas.microsoft.com/office/powerpoint/2010/main" val="31529724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DA8898-E91A-EE40-B656-103FCB7C4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523" y="1524000"/>
            <a:ext cx="3810001" cy="1263649"/>
          </a:xfrm>
        </p:spPr>
        <p:txBody>
          <a:bodyPr>
            <a:normAutofit/>
          </a:bodyPr>
          <a:lstStyle/>
          <a:p>
            <a:r>
              <a:rPr lang="en-GB" dirty="0"/>
              <a:t>Kidneys</a:t>
            </a:r>
          </a:p>
        </p:txBody>
      </p:sp>
      <p:pic>
        <p:nvPicPr>
          <p:cNvPr id="23554" name="Picture 2" descr="Sickle Cell Nephropathy: Current Understanding of the Presentation,  Diagnostic and Therapeutic Challenges | IntechOpen">
            <a:extLst>
              <a:ext uri="{FF2B5EF4-FFF2-40B4-BE49-F238E27FC236}">
                <a16:creationId xmlns:a16="http://schemas.microsoft.com/office/drawing/2014/main" id="{8550AB99-6D0D-0649-A7D7-5C7A0E9D7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1112881"/>
            <a:ext cx="6095047" cy="463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9932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0E686-D746-874D-BE17-5FD203784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Female Reproductive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5ABEB-6865-704D-A189-4518112A5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Delayed menarche </a:t>
            </a:r>
          </a:p>
          <a:p>
            <a:pPr lvl="1"/>
            <a:r>
              <a:rPr lang="en-GB" dirty="0"/>
              <a:t>Occurs around 15-16 </a:t>
            </a:r>
            <a:r>
              <a:rPr lang="en-GB" dirty="0" err="1"/>
              <a:t>yrs</a:t>
            </a:r>
            <a:r>
              <a:rPr lang="en-GB" dirty="0"/>
              <a:t> (2 years after patients without SCD)</a:t>
            </a:r>
          </a:p>
          <a:p>
            <a:r>
              <a:rPr lang="en-GB" dirty="0"/>
              <a:t>No contraceptive is contraindicated</a:t>
            </a:r>
          </a:p>
          <a:p>
            <a:pPr lvl="1"/>
            <a:r>
              <a:rPr lang="en-GB" dirty="0"/>
              <a:t>Progesterone only pills show to increase levels of </a:t>
            </a:r>
            <a:r>
              <a:rPr lang="en-GB" dirty="0" err="1"/>
              <a:t>HbF</a:t>
            </a:r>
            <a:endParaRPr lang="en-GB" dirty="0"/>
          </a:p>
          <a:p>
            <a:r>
              <a:rPr lang="en-GB" dirty="0"/>
              <a:t>Pregnancy in any SCD patient is a high risk pregnancy</a:t>
            </a:r>
          </a:p>
        </p:txBody>
      </p:sp>
    </p:spTree>
    <p:extLst>
      <p:ext uri="{BB962C8B-B14F-4D97-AF65-F5344CB8AC3E}">
        <p14:creationId xmlns:p14="http://schemas.microsoft.com/office/powerpoint/2010/main" val="12976423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D2D97-C2BE-DC47-9D77-63DC594A9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Male Reproductive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D08A9-12A3-494A-BC01-1A1B9B0338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Acute priapism</a:t>
            </a:r>
          </a:p>
          <a:p>
            <a:pPr lvl="1"/>
            <a:r>
              <a:rPr lang="en-GB" dirty="0"/>
              <a:t>Damage may become irreversible after 4 hrs</a:t>
            </a:r>
          </a:p>
          <a:p>
            <a:r>
              <a:rPr lang="en-GB" dirty="0"/>
              <a:t>Follow principles of SCD management</a:t>
            </a:r>
          </a:p>
          <a:p>
            <a:r>
              <a:rPr lang="en-GB" dirty="0"/>
              <a:t>Can apply warm compress</a:t>
            </a:r>
          </a:p>
          <a:p>
            <a:r>
              <a:rPr lang="en-GB" dirty="0"/>
              <a:t>Empty bladder</a:t>
            </a:r>
          </a:p>
          <a:p>
            <a:r>
              <a:rPr lang="en-GB" dirty="0"/>
              <a:t>Gentle exercise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62758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698D8-D107-104E-9899-9842E50F2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Male Reproductive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C2477-3247-8C49-A36B-3CB06B8206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Pseudoepinephrine</a:t>
            </a:r>
            <a:r>
              <a:rPr lang="en-GB" dirty="0"/>
              <a:t> debateable </a:t>
            </a:r>
          </a:p>
          <a:p>
            <a:r>
              <a:rPr lang="en-GB" dirty="0"/>
              <a:t>May require surgical ligation of the penile vessels</a:t>
            </a:r>
          </a:p>
        </p:txBody>
      </p:sp>
    </p:spTree>
    <p:extLst>
      <p:ext uri="{BB962C8B-B14F-4D97-AF65-F5344CB8AC3E}">
        <p14:creationId xmlns:p14="http://schemas.microsoft.com/office/powerpoint/2010/main" val="2992568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DDDE8-FACC-FB41-BD4C-49D2C31F7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Male reproductive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6988F-E756-5E47-9AFE-9C15D1ECC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May have hypogonadism</a:t>
            </a:r>
          </a:p>
          <a:p>
            <a:r>
              <a:rPr lang="en-GB" dirty="0"/>
              <a:t>Erectile dysfunction ore common amongst SCD patients</a:t>
            </a:r>
          </a:p>
          <a:p>
            <a:r>
              <a:rPr lang="en-GB" dirty="0"/>
              <a:t>Abnormalities in </a:t>
            </a:r>
          </a:p>
          <a:p>
            <a:pPr lvl="1"/>
            <a:r>
              <a:rPr lang="en-GB" dirty="0"/>
              <a:t>Sperm motility</a:t>
            </a:r>
          </a:p>
          <a:p>
            <a:pPr lvl="1"/>
            <a:r>
              <a:rPr lang="en-GB" dirty="0"/>
              <a:t>Sperm morphology</a:t>
            </a:r>
          </a:p>
          <a:p>
            <a:pPr lvl="1"/>
            <a:r>
              <a:rPr lang="en-GB" dirty="0"/>
              <a:t>Sperm count</a:t>
            </a:r>
          </a:p>
        </p:txBody>
      </p:sp>
    </p:spTree>
    <p:extLst>
      <p:ext uri="{BB962C8B-B14F-4D97-AF65-F5344CB8AC3E}">
        <p14:creationId xmlns:p14="http://schemas.microsoft.com/office/powerpoint/2010/main" val="22744379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Skeleton">
            <a:extLst>
              <a:ext uri="{FF2B5EF4-FFF2-40B4-BE49-F238E27FC236}">
                <a16:creationId xmlns:a16="http://schemas.microsoft.com/office/drawing/2014/main" id="{5BF1E499-2FA0-4C51-BB1A-8DA259711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51717" y="782595"/>
            <a:ext cx="2727366" cy="272736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6C4F36D-50EA-144E-A455-DAE5F4A79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3999"/>
            <a:ext cx="5334000" cy="1985963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5600"/>
              <a:t>Musculoskeletal </a:t>
            </a:r>
          </a:p>
        </p:txBody>
      </p:sp>
    </p:spTree>
    <p:extLst>
      <p:ext uri="{BB962C8B-B14F-4D97-AF65-F5344CB8AC3E}">
        <p14:creationId xmlns:p14="http://schemas.microsoft.com/office/powerpoint/2010/main" val="6578095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9D57F-9663-A24D-B4FF-9195E9439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3810001" cy="1263649"/>
          </a:xfrm>
        </p:spPr>
        <p:txBody>
          <a:bodyPr>
            <a:normAutofit/>
          </a:bodyPr>
          <a:lstStyle/>
          <a:p>
            <a:r>
              <a:rPr lang="en-GB" dirty="0"/>
              <a:t>Leg Ulcers</a:t>
            </a:r>
          </a:p>
        </p:txBody>
      </p:sp>
      <p:pic>
        <p:nvPicPr>
          <p:cNvPr id="24578" name="Picture 2" descr="Critical Reviews: How we treat sickle cell patients with leg ulcers -  Minniti - 2016 - American Journal of Hematology - Wiley Online Library">
            <a:extLst>
              <a:ext uri="{FF2B5EF4-FFF2-40B4-BE49-F238E27FC236}">
                <a16:creationId xmlns:a16="http://schemas.microsoft.com/office/drawing/2014/main" id="{E3F0A5F2-F8AE-7944-BB2D-700C57305C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" r="8898" b="-1"/>
          <a:stretch/>
        </p:blipFill>
        <p:spPr bwMode="auto">
          <a:xfrm>
            <a:off x="5334476" y="762001"/>
            <a:ext cx="6095524" cy="4707593"/>
          </a:xfrm>
          <a:custGeom>
            <a:avLst/>
            <a:gdLst/>
            <a:ahLst/>
            <a:cxnLst/>
            <a:rect l="l" t="t" r="r" b="b"/>
            <a:pathLst>
              <a:path w="6095524" h="4707593">
                <a:moveTo>
                  <a:pt x="0" y="0"/>
                </a:moveTo>
                <a:lnTo>
                  <a:pt x="6095524" y="0"/>
                </a:lnTo>
                <a:lnTo>
                  <a:pt x="6095524" y="3296937"/>
                </a:lnTo>
                <a:lnTo>
                  <a:pt x="6095524" y="3518571"/>
                </a:lnTo>
                <a:lnTo>
                  <a:pt x="6061052" y="3534000"/>
                </a:lnTo>
                <a:cubicBezTo>
                  <a:pt x="6054332" y="3536785"/>
                  <a:pt x="6046938" y="3538321"/>
                  <a:pt x="6040890" y="3542065"/>
                </a:cubicBezTo>
                <a:cubicBezTo>
                  <a:pt x="6013044" y="3559156"/>
                  <a:pt x="5986064" y="3577591"/>
                  <a:pt x="5957836" y="3594010"/>
                </a:cubicBezTo>
                <a:cubicBezTo>
                  <a:pt x="5928744" y="3611004"/>
                  <a:pt x="5902724" y="3631071"/>
                  <a:pt x="5882656" y="3658244"/>
                </a:cubicBezTo>
                <a:cubicBezTo>
                  <a:pt x="5864029" y="3683496"/>
                  <a:pt x="5845978" y="3709131"/>
                  <a:pt x="5827448" y="3734479"/>
                </a:cubicBezTo>
                <a:cubicBezTo>
                  <a:pt x="5822743" y="3740912"/>
                  <a:pt x="5818422" y="3748498"/>
                  <a:pt x="5811989" y="3752627"/>
                </a:cubicBezTo>
                <a:cubicBezTo>
                  <a:pt x="5798643" y="3761268"/>
                  <a:pt x="5784048" y="3768277"/>
                  <a:pt x="5769742" y="3775382"/>
                </a:cubicBezTo>
                <a:cubicBezTo>
                  <a:pt x="5757452" y="3781431"/>
                  <a:pt x="5744394" y="3785943"/>
                  <a:pt x="5732393" y="3792472"/>
                </a:cubicBezTo>
                <a:cubicBezTo>
                  <a:pt x="5722792" y="3797658"/>
                  <a:pt x="5714246" y="3804859"/>
                  <a:pt x="5705316" y="3811388"/>
                </a:cubicBezTo>
                <a:cubicBezTo>
                  <a:pt x="5697539" y="3817052"/>
                  <a:pt x="5688994" y="3821949"/>
                  <a:pt x="5682465" y="3828767"/>
                </a:cubicBezTo>
                <a:cubicBezTo>
                  <a:pt x="5666526" y="3845281"/>
                  <a:pt x="5650491" y="3861508"/>
                  <a:pt x="5630712" y="3873702"/>
                </a:cubicBezTo>
                <a:cubicBezTo>
                  <a:pt x="5611221" y="3885799"/>
                  <a:pt x="5592786" y="3899338"/>
                  <a:pt x="5573392" y="3911628"/>
                </a:cubicBezTo>
                <a:cubicBezTo>
                  <a:pt x="5554380" y="3923630"/>
                  <a:pt x="5537194" y="3936783"/>
                  <a:pt x="5527304" y="3958099"/>
                </a:cubicBezTo>
                <a:cubicBezTo>
                  <a:pt x="5522888" y="3967508"/>
                  <a:pt x="5516646" y="3977782"/>
                  <a:pt x="5508293" y="3983255"/>
                </a:cubicBezTo>
                <a:cubicBezTo>
                  <a:pt x="5496387" y="3991032"/>
                  <a:pt x="5481313" y="3993817"/>
                  <a:pt x="5468350" y="4000442"/>
                </a:cubicBezTo>
                <a:cubicBezTo>
                  <a:pt x="5453084" y="4008219"/>
                  <a:pt x="5435418" y="4014940"/>
                  <a:pt x="5425048" y="4027326"/>
                </a:cubicBezTo>
                <a:cubicBezTo>
                  <a:pt x="5415830" y="4038368"/>
                  <a:pt x="5406517" y="4047009"/>
                  <a:pt x="5394322" y="4054018"/>
                </a:cubicBezTo>
                <a:cubicBezTo>
                  <a:pt x="5385778" y="4058915"/>
                  <a:pt x="5379441" y="4067844"/>
                  <a:pt x="5370608" y="4071877"/>
                </a:cubicBezTo>
                <a:cubicBezTo>
                  <a:pt x="5358990" y="4077254"/>
                  <a:pt x="5347276" y="4081479"/>
                  <a:pt x="5337098" y="4089832"/>
                </a:cubicBezTo>
                <a:cubicBezTo>
                  <a:pt x="5326536" y="4098473"/>
                  <a:pt x="5314535" y="4105290"/>
                  <a:pt x="5303493" y="4113356"/>
                </a:cubicBezTo>
                <a:cubicBezTo>
                  <a:pt x="5297636" y="4117676"/>
                  <a:pt x="5292835" y="4123341"/>
                  <a:pt x="5287171" y="4127854"/>
                </a:cubicBezTo>
                <a:cubicBezTo>
                  <a:pt x="5276801" y="4136111"/>
                  <a:pt x="5266239" y="4144176"/>
                  <a:pt x="5255581" y="4151953"/>
                </a:cubicBezTo>
                <a:cubicBezTo>
                  <a:pt x="5244924" y="4159731"/>
                  <a:pt x="5234746" y="4168756"/>
                  <a:pt x="5223032" y="4174421"/>
                </a:cubicBezTo>
                <a:cubicBezTo>
                  <a:pt x="5203062" y="4184023"/>
                  <a:pt x="5181266" y="4189784"/>
                  <a:pt x="5161870" y="4200153"/>
                </a:cubicBezTo>
                <a:cubicBezTo>
                  <a:pt x="5142188" y="4210714"/>
                  <a:pt x="5123656" y="4223965"/>
                  <a:pt x="5106182" y="4237983"/>
                </a:cubicBezTo>
                <a:cubicBezTo>
                  <a:pt x="5092356" y="4249025"/>
                  <a:pt x="5079394" y="4259971"/>
                  <a:pt x="5062014" y="4265635"/>
                </a:cubicBezTo>
                <a:cubicBezTo>
                  <a:pt x="5052317" y="4268804"/>
                  <a:pt x="5042140" y="4275717"/>
                  <a:pt x="5036282" y="4283783"/>
                </a:cubicBezTo>
                <a:cubicBezTo>
                  <a:pt x="5023608" y="4301353"/>
                  <a:pt x="5007382" y="4313739"/>
                  <a:pt x="4989043" y="4324301"/>
                </a:cubicBezTo>
                <a:cubicBezTo>
                  <a:pt x="4964559" y="4338511"/>
                  <a:pt x="4940363" y="4353009"/>
                  <a:pt x="4915783" y="4366931"/>
                </a:cubicBezTo>
                <a:cubicBezTo>
                  <a:pt x="4901286" y="4375189"/>
                  <a:pt x="4886884" y="4383926"/>
                  <a:pt x="4871520" y="4389975"/>
                </a:cubicBezTo>
                <a:cubicBezTo>
                  <a:pt x="4840124" y="4402457"/>
                  <a:pt x="4807959" y="4413114"/>
                  <a:pt x="4776274" y="4424733"/>
                </a:cubicBezTo>
                <a:cubicBezTo>
                  <a:pt x="4765904" y="4428477"/>
                  <a:pt x="4756110" y="4433854"/>
                  <a:pt x="4745548" y="4437119"/>
                </a:cubicBezTo>
                <a:cubicBezTo>
                  <a:pt x="4734122" y="4440671"/>
                  <a:pt x="4721834" y="4441727"/>
                  <a:pt x="4710408" y="4445280"/>
                </a:cubicBezTo>
                <a:cubicBezTo>
                  <a:pt x="4691396" y="4451136"/>
                  <a:pt x="4672961" y="4458626"/>
                  <a:pt x="4653950" y="4464579"/>
                </a:cubicBezTo>
                <a:cubicBezTo>
                  <a:pt x="4617272" y="4476005"/>
                  <a:pt x="4580498" y="4486951"/>
                  <a:pt x="4543725" y="4497800"/>
                </a:cubicBezTo>
                <a:cubicBezTo>
                  <a:pt x="4535852" y="4500105"/>
                  <a:pt x="4527306" y="4500393"/>
                  <a:pt x="4519530" y="4502889"/>
                </a:cubicBezTo>
                <a:cubicBezTo>
                  <a:pt x="4498886" y="4509610"/>
                  <a:pt x="4478338" y="4516907"/>
                  <a:pt x="4457887" y="4524300"/>
                </a:cubicBezTo>
                <a:cubicBezTo>
                  <a:pt x="4445502" y="4528813"/>
                  <a:pt x="4433403" y="4534382"/>
                  <a:pt x="4420922" y="4538702"/>
                </a:cubicBezTo>
                <a:cubicBezTo>
                  <a:pt x="4410936" y="4542159"/>
                  <a:pt x="4400662" y="4544847"/>
                  <a:pt x="4390292" y="4546960"/>
                </a:cubicBezTo>
                <a:cubicBezTo>
                  <a:pt x="4381363" y="4548785"/>
                  <a:pt x="4372050" y="4548592"/>
                  <a:pt x="4363216" y="4550801"/>
                </a:cubicBezTo>
                <a:cubicBezTo>
                  <a:pt x="4339308" y="4556753"/>
                  <a:pt x="4315689" y="4563475"/>
                  <a:pt x="4291973" y="4569811"/>
                </a:cubicBezTo>
                <a:cubicBezTo>
                  <a:pt x="4282468" y="4572308"/>
                  <a:pt x="4272770" y="4574133"/>
                  <a:pt x="4263552" y="4577301"/>
                </a:cubicBezTo>
                <a:cubicBezTo>
                  <a:pt x="4238876" y="4585654"/>
                  <a:pt x="4214585" y="4595159"/>
                  <a:pt x="4189813" y="4603033"/>
                </a:cubicBezTo>
                <a:cubicBezTo>
                  <a:pt x="4169266" y="4609562"/>
                  <a:pt x="4148142" y="4614266"/>
                  <a:pt x="4127306" y="4620027"/>
                </a:cubicBezTo>
                <a:cubicBezTo>
                  <a:pt x="4118473" y="4622524"/>
                  <a:pt x="4110024" y="4626077"/>
                  <a:pt x="4101192" y="4628188"/>
                </a:cubicBezTo>
                <a:cubicBezTo>
                  <a:pt x="4081412" y="4632990"/>
                  <a:pt x="4061345" y="4637022"/>
                  <a:pt x="4041470" y="4641823"/>
                </a:cubicBezTo>
                <a:cubicBezTo>
                  <a:pt x="4030139" y="4644607"/>
                  <a:pt x="4019194" y="4649600"/>
                  <a:pt x="4007672" y="4651425"/>
                </a:cubicBezTo>
                <a:cubicBezTo>
                  <a:pt x="3980308" y="4655745"/>
                  <a:pt x="3952752" y="4658817"/>
                  <a:pt x="3925195" y="4662274"/>
                </a:cubicBezTo>
                <a:cubicBezTo>
                  <a:pt x="3896776" y="4665826"/>
                  <a:pt x="3868451" y="4669571"/>
                  <a:pt x="3840029" y="4672739"/>
                </a:cubicBezTo>
                <a:cubicBezTo>
                  <a:pt x="3824475" y="4674372"/>
                  <a:pt x="3808824" y="4674660"/>
                  <a:pt x="3793270" y="4676196"/>
                </a:cubicBezTo>
                <a:cubicBezTo>
                  <a:pt x="3779636" y="4677541"/>
                  <a:pt x="3766098" y="4680037"/>
                  <a:pt x="3752464" y="4681670"/>
                </a:cubicBezTo>
                <a:cubicBezTo>
                  <a:pt x="3740654" y="4683013"/>
                  <a:pt x="3728748" y="4683781"/>
                  <a:pt x="3716938" y="4685126"/>
                </a:cubicBezTo>
                <a:cubicBezTo>
                  <a:pt x="3698024" y="4687334"/>
                  <a:pt x="3679204" y="4689831"/>
                  <a:pt x="3660386" y="4692135"/>
                </a:cubicBezTo>
                <a:cubicBezTo>
                  <a:pt x="3652513" y="4692999"/>
                  <a:pt x="3644255" y="4695399"/>
                  <a:pt x="3636862" y="4693960"/>
                </a:cubicBezTo>
                <a:cubicBezTo>
                  <a:pt x="3618235" y="4690310"/>
                  <a:pt x="3599896" y="4691367"/>
                  <a:pt x="3581365" y="4693863"/>
                </a:cubicBezTo>
                <a:cubicBezTo>
                  <a:pt x="3575028" y="4694728"/>
                  <a:pt x="3568211" y="4694535"/>
                  <a:pt x="3562066" y="4692903"/>
                </a:cubicBezTo>
                <a:cubicBezTo>
                  <a:pt x="3549488" y="4689638"/>
                  <a:pt x="3537294" y="4685029"/>
                  <a:pt x="3524908" y="4680997"/>
                </a:cubicBezTo>
                <a:cubicBezTo>
                  <a:pt x="3523563" y="4680517"/>
                  <a:pt x="3521931" y="4680421"/>
                  <a:pt x="3520492" y="4680133"/>
                </a:cubicBezTo>
                <a:cubicBezTo>
                  <a:pt x="3512330" y="4678500"/>
                  <a:pt x="3504266" y="4676868"/>
                  <a:pt x="3496103" y="4675428"/>
                </a:cubicBezTo>
                <a:cubicBezTo>
                  <a:pt x="3491687" y="4674660"/>
                  <a:pt x="3487174" y="4674564"/>
                  <a:pt x="3482757" y="4673892"/>
                </a:cubicBezTo>
                <a:cubicBezTo>
                  <a:pt x="3465667" y="4671203"/>
                  <a:pt x="3446848" y="4675716"/>
                  <a:pt x="3432061" y="4664099"/>
                </a:cubicBezTo>
                <a:cubicBezTo>
                  <a:pt x="3422460" y="4656609"/>
                  <a:pt x="3413146" y="4658338"/>
                  <a:pt x="3402873" y="4659490"/>
                </a:cubicBezTo>
                <a:cubicBezTo>
                  <a:pt x="3395096" y="4660354"/>
                  <a:pt x="3387126" y="4660065"/>
                  <a:pt x="3379253" y="4660162"/>
                </a:cubicBezTo>
                <a:cubicBezTo>
                  <a:pt x="3365427" y="4660449"/>
                  <a:pt x="3351601" y="4660546"/>
                  <a:pt x="3337774" y="4661026"/>
                </a:cubicBezTo>
                <a:cubicBezTo>
                  <a:pt x="3333357" y="4661218"/>
                  <a:pt x="3328846" y="4663619"/>
                  <a:pt x="3324524" y="4663235"/>
                </a:cubicBezTo>
                <a:cubicBezTo>
                  <a:pt x="3304553" y="4661410"/>
                  <a:pt x="3284582" y="4658529"/>
                  <a:pt x="3264610" y="4656897"/>
                </a:cubicBezTo>
                <a:cubicBezTo>
                  <a:pt x="3253281" y="4655938"/>
                  <a:pt x="3241663" y="4657761"/>
                  <a:pt x="3230429" y="4656417"/>
                </a:cubicBezTo>
                <a:cubicBezTo>
                  <a:pt x="3217468" y="4654881"/>
                  <a:pt x="3204794" y="4650945"/>
                  <a:pt x="3191927" y="4648544"/>
                </a:cubicBezTo>
                <a:cubicBezTo>
                  <a:pt x="3188375" y="4647872"/>
                  <a:pt x="3184438" y="4648736"/>
                  <a:pt x="3180694" y="4648928"/>
                </a:cubicBezTo>
                <a:cubicBezTo>
                  <a:pt x="3176469" y="4649120"/>
                  <a:pt x="3172340" y="4649504"/>
                  <a:pt x="3168116" y="4649600"/>
                </a:cubicBezTo>
                <a:cubicBezTo>
                  <a:pt x="3155249" y="4649793"/>
                  <a:pt x="3142384" y="4649504"/>
                  <a:pt x="3129517" y="4650177"/>
                </a:cubicBezTo>
                <a:cubicBezTo>
                  <a:pt x="3121644" y="4650561"/>
                  <a:pt x="3113388" y="4654497"/>
                  <a:pt x="3106089" y="4653057"/>
                </a:cubicBezTo>
                <a:cubicBezTo>
                  <a:pt x="3091208" y="4650272"/>
                  <a:pt x="3076325" y="4656513"/>
                  <a:pt x="3061444" y="4651329"/>
                </a:cubicBezTo>
                <a:cubicBezTo>
                  <a:pt x="3056834" y="4649793"/>
                  <a:pt x="3050497" y="4653633"/>
                  <a:pt x="3044928" y="4653825"/>
                </a:cubicBezTo>
                <a:cubicBezTo>
                  <a:pt x="3031006" y="4654305"/>
                  <a:pt x="3017084" y="4654209"/>
                  <a:pt x="3003162" y="4654113"/>
                </a:cubicBezTo>
                <a:cubicBezTo>
                  <a:pt x="2990680" y="4654017"/>
                  <a:pt x="2977717" y="4655361"/>
                  <a:pt x="2965716" y="4652673"/>
                </a:cubicBezTo>
                <a:cubicBezTo>
                  <a:pt x="2953137" y="4649793"/>
                  <a:pt x="2941808" y="4650177"/>
                  <a:pt x="2929614" y="4653441"/>
                </a:cubicBezTo>
                <a:cubicBezTo>
                  <a:pt x="2921260" y="4655649"/>
                  <a:pt x="2912427" y="4655938"/>
                  <a:pt x="2903786" y="4656609"/>
                </a:cubicBezTo>
                <a:cubicBezTo>
                  <a:pt x="2894473" y="4657377"/>
                  <a:pt x="2884199" y="4655361"/>
                  <a:pt x="2875750" y="4658529"/>
                </a:cubicBezTo>
                <a:cubicBezTo>
                  <a:pt x="2850593" y="4667939"/>
                  <a:pt x="2824765" y="4669955"/>
                  <a:pt x="2798458" y="4669955"/>
                </a:cubicBezTo>
                <a:cubicBezTo>
                  <a:pt x="2793656" y="4669955"/>
                  <a:pt x="2788759" y="4668612"/>
                  <a:pt x="2784152" y="4667171"/>
                </a:cubicBezTo>
                <a:cubicBezTo>
                  <a:pt x="2757266" y="4658529"/>
                  <a:pt x="2730286" y="4659297"/>
                  <a:pt x="2702922" y="4664578"/>
                </a:cubicBezTo>
                <a:cubicBezTo>
                  <a:pt x="2697257" y="4665731"/>
                  <a:pt x="2690921" y="4665923"/>
                  <a:pt x="2685256" y="4664771"/>
                </a:cubicBezTo>
                <a:cubicBezTo>
                  <a:pt x="2669317" y="4661410"/>
                  <a:pt x="2653858" y="4655841"/>
                  <a:pt x="2637824" y="4653441"/>
                </a:cubicBezTo>
                <a:cubicBezTo>
                  <a:pt x="2611324" y="4649504"/>
                  <a:pt x="2588377" y="4662754"/>
                  <a:pt x="2564661" y="4671396"/>
                </a:cubicBezTo>
                <a:cubicBezTo>
                  <a:pt x="2542097" y="4679557"/>
                  <a:pt x="2522894" y="4697992"/>
                  <a:pt x="2496201" y="4693863"/>
                </a:cubicBezTo>
                <a:cubicBezTo>
                  <a:pt x="2493514" y="4693479"/>
                  <a:pt x="2490537" y="4696071"/>
                  <a:pt x="2487560" y="4696744"/>
                </a:cubicBezTo>
                <a:cubicBezTo>
                  <a:pt x="2479399" y="4698568"/>
                  <a:pt x="2471238" y="4700776"/>
                  <a:pt x="2462980" y="4701641"/>
                </a:cubicBezTo>
                <a:cubicBezTo>
                  <a:pt x="2452899" y="4702793"/>
                  <a:pt x="2442625" y="4702409"/>
                  <a:pt x="2432544" y="4703369"/>
                </a:cubicBezTo>
                <a:cubicBezTo>
                  <a:pt x="2419581" y="4704521"/>
                  <a:pt x="2406812" y="4707593"/>
                  <a:pt x="2393945" y="4707593"/>
                </a:cubicBezTo>
                <a:cubicBezTo>
                  <a:pt x="2383575" y="4707593"/>
                  <a:pt x="2373302" y="4704041"/>
                  <a:pt x="2363029" y="4702312"/>
                </a:cubicBezTo>
                <a:cubicBezTo>
                  <a:pt x="2348530" y="4699912"/>
                  <a:pt x="2332591" y="4700584"/>
                  <a:pt x="2319821" y="4694439"/>
                </a:cubicBezTo>
                <a:cubicBezTo>
                  <a:pt x="2306188" y="4687910"/>
                  <a:pt x="2293225" y="4684934"/>
                  <a:pt x="2279111" y="4686950"/>
                </a:cubicBezTo>
                <a:cubicBezTo>
                  <a:pt x="2274406" y="4687622"/>
                  <a:pt x="2268357" y="4691655"/>
                  <a:pt x="2266245" y="4695783"/>
                </a:cubicBezTo>
                <a:cubicBezTo>
                  <a:pt x="2261540" y="4705001"/>
                  <a:pt x="2255108" y="4706634"/>
                  <a:pt x="2246370" y="4703464"/>
                </a:cubicBezTo>
                <a:cubicBezTo>
                  <a:pt x="2238785" y="4700776"/>
                  <a:pt x="2229471" y="4699432"/>
                  <a:pt x="2224287" y="4694247"/>
                </a:cubicBezTo>
                <a:cubicBezTo>
                  <a:pt x="2209596" y="4679557"/>
                  <a:pt x="2190873" y="4679077"/>
                  <a:pt x="2172630" y="4675141"/>
                </a:cubicBezTo>
                <a:cubicBezTo>
                  <a:pt x="2161494" y="4672739"/>
                  <a:pt x="2151123" y="4672644"/>
                  <a:pt x="2139985" y="4674276"/>
                </a:cubicBezTo>
                <a:cubicBezTo>
                  <a:pt x="2115790" y="4677925"/>
                  <a:pt x="2092266" y="4672739"/>
                  <a:pt x="2069030" y="4666115"/>
                </a:cubicBezTo>
                <a:cubicBezTo>
                  <a:pt x="2053667" y="4661698"/>
                  <a:pt x="2037921" y="4659010"/>
                  <a:pt x="2022655" y="4654497"/>
                </a:cubicBezTo>
                <a:cubicBezTo>
                  <a:pt x="2011229" y="4651041"/>
                  <a:pt x="1999804" y="4646912"/>
                  <a:pt x="1989339" y="4641343"/>
                </a:cubicBezTo>
                <a:cubicBezTo>
                  <a:pt x="1974167" y="4633181"/>
                  <a:pt x="1960918" y="4620891"/>
                  <a:pt x="1941618" y="4624156"/>
                </a:cubicBezTo>
                <a:cubicBezTo>
                  <a:pt x="1924623" y="4627036"/>
                  <a:pt x="1909262" y="4620988"/>
                  <a:pt x="1893707" y="4615227"/>
                </a:cubicBezTo>
                <a:cubicBezTo>
                  <a:pt x="1882281" y="4611002"/>
                  <a:pt x="1870857" y="4606681"/>
                  <a:pt x="1859045" y="4603993"/>
                </a:cubicBezTo>
                <a:cubicBezTo>
                  <a:pt x="1845027" y="4600824"/>
                  <a:pt x="1829184" y="4602169"/>
                  <a:pt x="1816702" y="4596311"/>
                </a:cubicBezTo>
                <a:cubicBezTo>
                  <a:pt x="1803644" y="4590166"/>
                  <a:pt x="1792795" y="4594295"/>
                  <a:pt x="1781177" y="4596024"/>
                </a:cubicBezTo>
                <a:cubicBezTo>
                  <a:pt x="1762646" y="4598712"/>
                  <a:pt x="1744210" y="4603705"/>
                  <a:pt x="1725488" y="4597368"/>
                </a:cubicBezTo>
                <a:cubicBezTo>
                  <a:pt x="1702733" y="4589687"/>
                  <a:pt x="1680169" y="4581430"/>
                  <a:pt x="1657318" y="4574133"/>
                </a:cubicBezTo>
                <a:cubicBezTo>
                  <a:pt x="1648483" y="4571347"/>
                  <a:pt x="1638980" y="4570195"/>
                  <a:pt x="1629761" y="4568947"/>
                </a:cubicBezTo>
                <a:cubicBezTo>
                  <a:pt x="1621025" y="4567891"/>
                  <a:pt x="1610559" y="4570579"/>
                  <a:pt x="1603837" y="4566547"/>
                </a:cubicBezTo>
                <a:cubicBezTo>
                  <a:pt x="1586554" y="4556178"/>
                  <a:pt x="1568792" y="4551089"/>
                  <a:pt x="1548820" y="4551089"/>
                </a:cubicBezTo>
                <a:cubicBezTo>
                  <a:pt x="1541330" y="4551089"/>
                  <a:pt x="1534033" y="4546768"/>
                  <a:pt x="1526449" y="4545999"/>
                </a:cubicBezTo>
                <a:cubicBezTo>
                  <a:pt x="1516078" y="4545040"/>
                  <a:pt x="1504172" y="4542447"/>
                  <a:pt x="1495147" y="4546096"/>
                </a:cubicBezTo>
                <a:cubicBezTo>
                  <a:pt x="1473928" y="4554737"/>
                  <a:pt x="1456742" y="4547536"/>
                  <a:pt x="1438211" y="4538991"/>
                </a:cubicBezTo>
                <a:cubicBezTo>
                  <a:pt x="1419967" y="4530541"/>
                  <a:pt x="1400764" y="4523821"/>
                  <a:pt x="1381370" y="4518251"/>
                </a:cubicBezTo>
                <a:cubicBezTo>
                  <a:pt x="1374073" y="4516235"/>
                  <a:pt x="1365336" y="4519596"/>
                  <a:pt x="1357270" y="4520267"/>
                </a:cubicBezTo>
                <a:cubicBezTo>
                  <a:pt x="1354389" y="4520460"/>
                  <a:pt x="1351220" y="4520748"/>
                  <a:pt x="1348629" y="4519788"/>
                </a:cubicBezTo>
                <a:cubicBezTo>
                  <a:pt x="1323569" y="4510570"/>
                  <a:pt x="1298124" y="4503561"/>
                  <a:pt x="1270953" y="4508361"/>
                </a:cubicBezTo>
                <a:cubicBezTo>
                  <a:pt x="1268457" y="4508842"/>
                  <a:pt x="1265672" y="4507786"/>
                  <a:pt x="1263175" y="4507114"/>
                </a:cubicBezTo>
                <a:cubicBezTo>
                  <a:pt x="1250981" y="4503657"/>
                  <a:pt x="1239075" y="4498184"/>
                  <a:pt x="1226690" y="4496936"/>
                </a:cubicBezTo>
                <a:cubicBezTo>
                  <a:pt x="1196157" y="4493864"/>
                  <a:pt x="1165433" y="4492615"/>
                  <a:pt x="1134706" y="4490599"/>
                </a:cubicBezTo>
                <a:cubicBezTo>
                  <a:pt x="1132786" y="4490503"/>
                  <a:pt x="1130770" y="4490503"/>
                  <a:pt x="1129042" y="4489831"/>
                </a:cubicBezTo>
                <a:cubicBezTo>
                  <a:pt x="1117712" y="4485702"/>
                  <a:pt x="1107823" y="4487047"/>
                  <a:pt x="1098220" y="4494919"/>
                </a:cubicBezTo>
                <a:cubicBezTo>
                  <a:pt x="1093996" y="4498376"/>
                  <a:pt x="1088235" y="4500200"/>
                  <a:pt x="1082955" y="4502121"/>
                </a:cubicBezTo>
                <a:cubicBezTo>
                  <a:pt x="1075177" y="4505002"/>
                  <a:pt x="1067208" y="4507786"/>
                  <a:pt x="1059143" y="4509610"/>
                </a:cubicBezTo>
                <a:cubicBezTo>
                  <a:pt x="1051173" y="4511338"/>
                  <a:pt x="1042628" y="4513738"/>
                  <a:pt x="1034947" y="4512395"/>
                </a:cubicBezTo>
                <a:cubicBezTo>
                  <a:pt x="1021121" y="4509994"/>
                  <a:pt x="1007966" y="4504618"/>
                  <a:pt x="994332" y="4501064"/>
                </a:cubicBezTo>
                <a:cubicBezTo>
                  <a:pt x="989628" y="4499816"/>
                  <a:pt x="984442" y="4500009"/>
                  <a:pt x="979546" y="4499912"/>
                </a:cubicBezTo>
                <a:cubicBezTo>
                  <a:pt x="968312" y="4499625"/>
                  <a:pt x="956790" y="4502409"/>
                  <a:pt x="946613" y="4494440"/>
                </a:cubicBezTo>
                <a:cubicBezTo>
                  <a:pt x="937204" y="4486951"/>
                  <a:pt x="927697" y="4489158"/>
                  <a:pt x="917808" y="4494824"/>
                </a:cubicBezTo>
                <a:cubicBezTo>
                  <a:pt x="910703" y="4498857"/>
                  <a:pt x="902639" y="4502025"/>
                  <a:pt x="894669" y="4503561"/>
                </a:cubicBezTo>
                <a:cubicBezTo>
                  <a:pt x="883723" y="4505673"/>
                  <a:pt x="872873" y="4506538"/>
                  <a:pt x="861063" y="4505289"/>
                </a:cubicBezTo>
                <a:cubicBezTo>
                  <a:pt x="852710" y="4504425"/>
                  <a:pt x="845892" y="4504041"/>
                  <a:pt x="839363" y="4498952"/>
                </a:cubicBezTo>
                <a:cubicBezTo>
                  <a:pt x="838308" y="4498184"/>
                  <a:pt x="836388" y="4497992"/>
                  <a:pt x="834947" y="4498089"/>
                </a:cubicBezTo>
                <a:cubicBezTo>
                  <a:pt x="816032" y="4499721"/>
                  <a:pt x="797309" y="4498857"/>
                  <a:pt x="778202" y="4497704"/>
                </a:cubicBezTo>
                <a:cubicBezTo>
                  <a:pt x="753911" y="4496168"/>
                  <a:pt x="728370" y="4500680"/>
                  <a:pt x="707343" y="4516811"/>
                </a:cubicBezTo>
                <a:cubicBezTo>
                  <a:pt x="704271" y="4519212"/>
                  <a:pt x="699662" y="4520267"/>
                  <a:pt x="695629" y="4520844"/>
                </a:cubicBezTo>
                <a:cubicBezTo>
                  <a:pt x="676618" y="4523340"/>
                  <a:pt x="657511" y="4525069"/>
                  <a:pt x="638500" y="4527853"/>
                </a:cubicBezTo>
                <a:cubicBezTo>
                  <a:pt x="628130" y="4529389"/>
                  <a:pt x="617280" y="4530734"/>
                  <a:pt x="607872" y="4534958"/>
                </a:cubicBezTo>
                <a:cubicBezTo>
                  <a:pt x="598655" y="4539086"/>
                  <a:pt x="591260" y="4543983"/>
                  <a:pt x="585788" y="4535342"/>
                </a:cubicBezTo>
                <a:cubicBezTo>
                  <a:pt x="575995" y="4539951"/>
                  <a:pt x="567448" y="4543792"/>
                  <a:pt x="559097" y="4547920"/>
                </a:cubicBezTo>
                <a:cubicBezTo>
                  <a:pt x="556023" y="4549456"/>
                  <a:pt x="553431" y="4551953"/>
                  <a:pt x="550358" y="4553393"/>
                </a:cubicBezTo>
                <a:cubicBezTo>
                  <a:pt x="547093" y="4554930"/>
                  <a:pt x="543445" y="4555889"/>
                  <a:pt x="539893" y="4556657"/>
                </a:cubicBezTo>
                <a:cubicBezTo>
                  <a:pt x="524050" y="4560114"/>
                  <a:pt x="508207" y="4563282"/>
                  <a:pt x="492462" y="4567027"/>
                </a:cubicBezTo>
                <a:cubicBezTo>
                  <a:pt x="489388" y="4567795"/>
                  <a:pt x="486796" y="4570868"/>
                  <a:pt x="484011" y="4572884"/>
                </a:cubicBezTo>
                <a:cubicBezTo>
                  <a:pt x="482187" y="4574228"/>
                  <a:pt x="480363" y="4576244"/>
                  <a:pt x="478346" y="4576533"/>
                </a:cubicBezTo>
                <a:cubicBezTo>
                  <a:pt x="462984" y="4578837"/>
                  <a:pt x="447718" y="4581526"/>
                  <a:pt x="432260" y="4582678"/>
                </a:cubicBezTo>
                <a:cubicBezTo>
                  <a:pt x="419298" y="4583637"/>
                  <a:pt x="406815" y="4583350"/>
                  <a:pt x="403455" y="4600056"/>
                </a:cubicBezTo>
                <a:cubicBezTo>
                  <a:pt x="402879" y="4602937"/>
                  <a:pt x="398750" y="4606010"/>
                  <a:pt x="395583" y="4607449"/>
                </a:cubicBezTo>
                <a:cubicBezTo>
                  <a:pt x="386557" y="4611578"/>
                  <a:pt x="376954" y="4614362"/>
                  <a:pt x="368025" y="4618587"/>
                </a:cubicBezTo>
                <a:cubicBezTo>
                  <a:pt x="338741" y="4632701"/>
                  <a:pt x="308113" y="4641631"/>
                  <a:pt x="275371" y="4639999"/>
                </a:cubicBezTo>
                <a:cubicBezTo>
                  <a:pt x="265194" y="4639519"/>
                  <a:pt x="255304" y="4634333"/>
                  <a:pt x="248871" y="4632413"/>
                </a:cubicBezTo>
                <a:cubicBezTo>
                  <a:pt x="230341" y="4639999"/>
                  <a:pt x="214786" y="4647296"/>
                  <a:pt x="198559" y="4652768"/>
                </a:cubicBezTo>
                <a:cubicBezTo>
                  <a:pt x="184253" y="4657665"/>
                  <a:pt x="169274" y="4660738"/>
                  <a:pt x="154583" y="4664290"/>
                </a:cubicBezTo>
                <a:cubicBezTo>
                  <a:pt x="149206" y="4665635"/>
                  <a:pt x="143734" y="4666403"/>
                  <a:pt x="138261" y="4667075"/>
                </a:cubicBezTo>
                <a:cubicBezTo>
                  <a:pt x="121171" y="4669187"/>
                  <a:pt x="103312" y="4664099"/>
                  <a:pt x="86606" y="4672164"/>
                </a:cubicBezTo>
                <a:cubicBezTo>
                  <a:pt x="77868" y="4676389"/>
                  <a:pt x="69226" y="4681477"/>
                  <a:pt x="60009" y="4683686"/>
                </a:cubicBezTo>
                <a:cubicBezTo>
                  <a:pt x="50120" y="4686086"/>
                  <a:pt x="40446" y="4689831"/>
                  <a:pt x="30568" y="4692507"/>
                </a:cubicBezTo>
                <a:lnTo>
                  <a:pt x="0" y="4694912"/>
                </a:lnTo>
                <a:lnTo>
                  <a:pt x="0" y="4338332"/>
                </a:lnTo>
                <a:close/>
              </a:path>
            </a:pathLst>
          </a:custGeom>
          <a:noFill/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F8D35-4F1A-EA46-BD6A-D0F4BE703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1" y="3047999"/>
            <a:ext cx="3810000" cy="3048001"/>
          </a:xfrm>
        </p:spPr>
        <p:txBody>
          <a:bodyPr>
            <a:normAutofit/>
          </a:bodyPr>
          <a:lstStyle/>
          <a:p>
            <a:r>
              <a:rPr lang="en-GB" dirty="0"/>
              <a:t>Prevention </a:t>
            </a:r>
          </a:p>
          <a:p>
            <a:pPr lvl="1"/>
            <a:r>
              <a:rPr lang="en-GB" dirty="0"/>
              <a:t>Wear protective shoes</a:t>
            </a:r>
          </a:p>
          <a:p>
            <a:pPr lvl="1"/>
            <a:r>
              <a:rPr lang="en-GB" dirty="0"/>
              <a:t>Moisturise the skin</a:t>
            </a:r>
          </a:p>
          <a:p>
            <a:pPr lvl="1"/>
            <a:r>
              <a:rPr lang="en-GB" dirty="0"/>
              <a:t>Dress cuts</a:t>
            </a: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A027D562-8F7E-478A-942E-D959A950C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4476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48A28C56-2619-47F0-B448-9D145309B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4476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6381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9AE16-C954-8E47-8F37-BD5EE0C73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Leg Ulcers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5C374-32B8-354C-931E-84C13A5BD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May require debridement (medical or surgical)</a:t>
            </a:r>
          </a:p>
          <a:p>
            <a:r>
              <a:rPr lang="en-GB" dirty="0"/>
              <a:t>Daily dressings</a:t>
            </a:r>
          </a:p>
          <a:p>
            <a:pPr lvl="1"/>
            <a:r>
              <a:rPr lang="en-GB" dirty="0" err="1"/>
              <a:t>Curiosin</a:t>
            </a:r>
            <a:r>
              <a:rPr lang="en-GB" dirty="0"/>
              <a:t> </a:t>
            </a:r>
          </a:p>
          <a:p>
            <a:pPr lvl="1"/>
            <a:r>
              <a:rPr lang="en-GB" dirty="0" err="1"/>
              <a:t>Sufrexal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91070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550C9-28CB-3147-A0C7-F7738196A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Avascular necrosis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1E0F1-F6C7-3B43-8E7A-90CB5ECC7E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Usually chronic pain </a:t>
            </a:r>
          </a:p>
          <a:p>
            <a:r>
              <a:rPr lang="en-GB" dirty="0"/>
              <a:t>May present with limping or abnormal positioning of extremities </a:t>
            </a:r>
          </a:p>
          <a:p>
            <a:r>
              <a:rPr lang="en-GB" dirty="0"/>
              <a:t>Common in the femoral head</a:t>
            </a:r>
          </a:p>
        </p:txBody>
      </p:sp>
    </p:spTree>
    <p:extLst>
      <p:ext uri="{BB962C8B-B14F-4D97-AF65-F5344CB8AC3E}">
        <p14:creationId xmlns:p14="http://schemas.microsoft.com/office/powerpoint/2010/main" val="37664135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ED65F-91E4-334C-A160-3EE842188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Osteomyelitis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65C2D-5EDC-844B-AE69-588455637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Usually due to hematogenous spread</a:t>
            </a:r>
          </a:p>
          <a:p>
            <a:r>
              <a:rPr lang="en-GB" dirty="0"/>
              <a:t>Salmonella implicated more commonly in SCD patients</a:t>
            </a:r>
          </a:p>
          <a:p>
            <a:r>
              <a:rPr lang="en-GB" dirty="0"/>
              <a:t>Red flag is point tenderness</a:t>
            </a:r>
          </a:p>
          <a:p>
            <a:pPr lvl="1"/>
            <a:r>
              <a:rPr lang="en-GB" dirty="0"/>
              <a:t>Always examine the vertebrae, long bones, and sternum</a:t>
            </a:r>
          </a:p>
        </p:txBody>
      </p:sp>
    </p:spTree>
    <p:extLst>
      <p:ext uri="{BB962C8B-B14F-4D97-AF65-F5344CB8AC3E}">
        <p14:creationId xmlns:p14="http://schemas.microsoft.com/office/powerpoint/2010/main" val="4279437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436DD-E3D2-5043-997A-31AC29C73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Genetics of SCD</a:t>
            </a:r>
          </a:p>
        </p:txBody>
      </p:sp>
      <p:pic>
        <p:nvPicPr>
          <p:cNvPr id="2050" name="Picture 2" descr="Biology Notes for A level: # 36 Gene mutation, sickle cell anaemia">
            <a:extLst>
              <a:ext uri="{FF2B5EF4-FFF2-40B4-BE49-F238E27FC236}">
                <a16:creationId xmlns:a16="http://schemas.microsoft.com/office/drawing/2014/main" id="{17DE464C-4224-7F46-ACC6-993046EF1A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2489199"/>
            <a:ext cx="8982075" cy="379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9160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0845E-5F30-0842-BEF4-FE09D542F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Penicillin prophylaxis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B02D3-6956-E74A-BC99-95605263D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From 4/12 – 4 years (post pneumovax)</a:t>
            </a:r>
          </a:p>
          <a:p>
            <a:r>
              <a:rPr lang="en-GB" dirty="0"/>
              <a:t>After documented pneumococcal meningitis </a:t>
            </a:r>
          </a:p>
          <a:p>
            <a:r>
              <a:rPr lang="en-GB" dirty="0"/>
              <a:t>3 years post splenectomy </a:t>
            </a:r>
          </a:p>
        </p:txBody>
      </p:sp>
    </p:spTree>
    <p:extLst>
      <p:ext uri="{BB962C8B-B14F-4D97-AF65-F5344CB8AC3E}">
        <p14:creationId xmlns:p14="http://schemas.microsoft.com/office/powerpoint/2010/main" val="18130499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02E10-3B08-B245-81A1-C6BD793FE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Any questions? 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630605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41FD2C-6F5E-4B3D-9321-28B91424FB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06" r="1" b="9322"/>
          <a:stretch/>
        </p:blipFill>
        <p:spPr>
          <a:xfrm>
            <a:off x="20" y="10"/>
            <a:ext cx="12191435" cy="685798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17823FA-1B3E-4584-8A71-416FCE831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62074"/>
            <a:ext cx="12192001" cy="4733924"/>
          </a:xfrm>
          <a:prstGeom prst="rect">
            <a:avLst/>
          </a:prstGeom>
          <a:gradFill flip="none" rotWithShape="1">
            <a:gsLst>
              <a:gs pos="41000">
                <a:srgbClr val="000000">
                  <a:alpha val="30000"/>
                </a:srgbClr>
              </a:gs>
              <a:gs pos="60000">
                <a:srgbClr val="000000">
                  <a:alpha val="3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4EFDB1-D683-C341-95BA-72483B24C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3999"/>
            <a:ext cx="10668000" cy="3535018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/>
            <a:r>
              <a:rPr lang="en-US" sz="8000" dirty="0">
                <a:solidFill>
                  <a:srgbClr val="FFFFFF"/>
                </a:solidFill>
              </a:rPr>
              <a:t>Urinary Tract Infection in </a:t>
            </a:r>
            <a:r>
              <a:rPr lang="en-US" sz="8000" dirty="0" err="1">
                <a:solidFill>
                  <a:srgbClr val="FFFFFF"/>
                </a:solidFill>
              </a:rPr>
              <a:t>paediatrics</a:t>
            </a:r>
            <a:endParaRPr lang="en-US" sz="8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6600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A88AE-FCD8-2642-9487-3F80F5A7F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61B8E-43EF-EF48-92A5-FFFC6D536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Colonisation of the urinary tract by an organism. Usually bacterial </a:t>
            </a:r>
          </a:p>
        </p:txBody>
      </p:sp>
    </p:spTree>
    <p:extLst>
      <p:ext uri="{BB962C8B-B14F-4D97-AF65-F5344CB8AC3E}">
        <p14:creationId xmlns:p14="http://schemas.microsoft.com/office/powerpoint/2010/main" val="18837791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AC6F2-AABA-4D41-9815-4E45740CE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Aetiology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A8463-C944-4B46-B613-2BC2736EA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Usually bacterial </a:t>
            </a:r>
          </a:p>
          <a:p>
            <a:pPr lvl="1"/>
            <a:r>
              <a:rPr lang="en-GB" dirty="0"/>
              <a:t>E coli (75%)</a:t>
            </a:r>
          </a:p>
          <a:p>
            <a:pPr lvl="1"/>
            <a:r>
              <a:rPr lang="en-GB" dirty="0"/>
              <a:t>Klebsiella</a:t>
            </a:r>
          </a:p>
          <a:p>
            <a:pPr lvl="1"/>
            <a:r>
              <a:rPr lang="en-GB" dirty="0"/>
              <a:t>Proteus </a:t>
            </a:r>
          </a:p>
          <a:p>
            <a:pPr lvl="1"/>
            <a:r>
              <a:rPr lang="en-GB" dirty="0"/>
              <a:t>Pseudomonas </a:t>
            </a:r>
          </a:p>
          <a:p>
            <a:r>
              <a:rPr lang="en-GB" dirty="0"/>
              <a:t>Can be fungal </a:t>
            </a:r>
          </a:p>
          <a:p>
            <a:pPr lvl="1"/>
            <a:r>
              <a:rPr lang="en-GB" dirty="0"/>
              <a:t>candida</a:t>
            </a:r>
          </a:p>
        </p:txBody>
      </p:sp>
    </p:spTree>
    <p:extLst>
      <p:ext uri="{BB962C8B-B14F-4D97-AF65-F5344CB8AC3E}">
        <p14:creationId xmlns:p14="http://schemas.microsoft.com/office/powerpoint/2010/main" val="424233634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85E1B-5B8D-C545-95B5-BE9B6A3B6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Risk factors for UTI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A2AB5-2A77-FA4A-B6DB-506F8F351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Anatomical abnormalities</a:t>
            </a:r>
          </a:p>
          <a:p>
            <a:r>
              <a:rPr lang="en-GB" dirty="0"/>
              <a:t>Bladder dysfunction</a:t>
            </a:r>
          </a:p>
          <a:p>
            <a:r>
              <a:rPr lang="en-GB" dirty="0"/>
              <a:t>Constipation</a:t>
            </a:r>
          </a:p>
          <a:p>
            <a:r>
              <a:rPr lang="en-GB" dirty="0"/>
              <a:t>Recent antibiotic therapy</a:t>
            </a:r>
          </a:p>
        </p:txBody>
      </p:sp>
    </p:spTree>
    <p:extLst>
      <p:ext uri="{BB962C8B-B14F-4D97-AF65-F5344CB8AC3E}">
        <p14:creationId xmlns:p14="http://schemas.microsoft.com/office/powerpoint/2010/main" val="41024054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15864-1C73-6B4A-A020-56DEC0C1B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Presentation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4165F-2DD4-8447-8AF4-53CE2CD3C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Varies with age</a:t>
            </a:r>
          </a:p>
        </p:txBody>
      </p:sp>
    </p:spTree>
    <p:extLst>
      <p:ext uri="{BB962C8B-B14F-4D97-AF65-F5344CB8AC3E}">
        <p14:creationId xmlns:p14="http://schemas.microsoft.com/office/powerpoint/2010/main" val="32580442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51F34-C97C-0F4D-899B-23FF4AC36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Neonate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52CA1-A55D-7247-BA85-24CCD6841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Irritability</a:t>
            </a:r>
          </a:p>
          <a:p>
            <a:r>
              <a:rPr lang="en-GB" dirty="0"/>
              <a:t>Vomiting</a:t>
            </a:r>
          </a:p>
          <a:p>
            <a:r>
              <a:rPr lang="en-GB" dirty="0"/>
              <a:t>Jaundice</a:t>
            </a:r>
          </a:p>
          <a:p>
            <a:r>
              <a:rPr lang="en-GB" dirty="0"/>
              <a:t>Failure to thrive </a:t>
            </a:r>
          </a:p>
          <a:p>
            <a:r>
              <a:rPr lang="en-GB" dirty="0"/>
              <a:t>Poor feeding</a:t>
            </a:r>
          </a:p>
          <a:p>
            <a:r>
              <a:rPr lang="en-GB" dirty="0"/>
              <a:t>Fever </a:t>
            </a:r>
          </a:p>
        </p:txBody>
      </p:sp>
    </p:spTree>
    <p:extLst>
      <p:ext uri="{BB962C8B-B14F-4D97-AF65-F5344CB8AC3E}">
        <p14:creationId xmlns:p14="http://schemas.microsoft.com/office/powerpoint/2010/main" val="6182475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2343D-AE36-F14F-BDD9-4A4EEAAAE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2/12 – 2 years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E5A2D-4D79-7B4F-83BB-A19276D09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As above +</a:t>
            </a:r>
          </a:p>
          <a:p>
            <a:r>
              <a:rPr lang="en-GB" dirty="0"/>
              <a:t>Malodorous urine</a:t>
            </a:r>
          </a:p>
          <a:p>
            <a:r>
              <a:rPr lang="en-GB" dirty="0"/>
              <a:t>Abdominal pain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38468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47D07-0E31-534A-AC23-E7FDB1482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2-6 years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E5DE1-A0DB-6649-9689-A21A847DD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Dysuria</a:t>
            </a:r>
          </a:p>
          <a:p>
            <a:r>
              <a:rPr lang="en-GB" dirty="0"/>
              <a:t>Polyuria</a:t>
            </a:r>
          </a:p>
          <a:p>
            <a:r>
              <a:rPr lang="en-GB" dirty="0"/>
              <a:t>Enuresis </a:t>
            </a:r>
          </a:p>
          <a:p>
            <a:r>
              <a:rPr lang="en-GB" dirty="0"/>
              <a:t>+ all of the above</a:t>
            </a:r>
          </a:p>
        </p:txBody>
      </p:sp>
    </p:spTree>
    <p:extLst>
      <p:ext uri="{BB962C8B-B14F-4D97-AF65-F5344CB8AC3E}">
        <p14:creationId xmlns:p14="http://schemas.microsoft.com/office/powerpoint/2010/main" val="3530092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837860-F433-5F43-B8B9-9455F7E81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3810001" cy="1263649"/>
          </a:xfrm>
        </p:spPr>
        <p:txBody>
          <a:bodyPr>
            <a:normAutofit/>
          </a:bodyPr>
          <a:lstStyle/>
          <a:p>
            <a:r>
              <a:rPr lang="en-GB" sz="3700"/>
              <a:t>Pathophysiology</a:t>
            </a:r>
          </a:p>
        </p:txBody>
      </p:sp>
      <p:pic>
        <p:nvPicPr>
          <p:cNvPr id="4098" name="Picture 2" descr="Batman Slapping Robin Meme - Imgflip">
            <a:extLst>
              <a:ext uri="{FF2B5EF4-FFF2-40B4-BE49-F238E27FC236}">
                <a16:creationId xmlns:a16="http://schemas.microsoft.com/office/drawing/2014/main" id="{60D2A979-EC78-6046-83EA-B8C456EE9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5411" y="762000"/>
            <a:ext cx="5513177" cy="533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4760B-3A62-7848-B0EE-D5D535B6D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1" y="3047999"/>
            <a:ext cx="3810000" cy="3048001"/>
          </a:xfrm>
        </p:spPr>
        <p:txBody>
          <a:bodyPr>
            <a:normAutofit/>
          </a:bodyPr>
          <a:lstStyle/>
          <a:p>
            <a:r>
              <a:rPr lang="en-GB" dirty="0"/>
              <a:t>Glutamic acid is hydrophilic</a:t>
            </a:r>
          </a:p>
          <a:p>
            <a:r>
              <a:rPr lang="en-GB" dirty="0"/>
              <a:t>Valine is hydrophobic </a:t>
            </a:r>
          </a:p>
          <a:p>
            <a:r>
              <a:rPr lang="en-GB" dirty="0"/>
              <a:t>Result</a:t>
            </a:r>
          </a:p>
          <a:p>
            <a:pPr lvl="1"/>
            <a:r>
              <a:rPr lang="en-GB" dirty="0"/>
              <a:t>Change in polarity of the protein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831159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E64FE-7954-534B-A0CC-CDD80639C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&gt; 6 years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05AF4-F9AF-3645-BC59-BE3919253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Urinary incontinence </a:t>
            </a:r>
          </a:p>
          <a:p>
            <a:r>
              <a:rPr lang="en-GB" dirty="0"/>
              <a:t>Back pain</a:t>
            </a:r>
          </a:p>
          <a:p>
            <a:r>
              <a:rPr lang="en-GB" dirty="0"/>
              <a:t>Flank pain </a:t>
            </a:r>
          </a:p>
        </p:txBody>
      </p:sp>
    </p:spTree>
    <p:extLst>
      <p:ext uri="{BB962C8B-B14F-4D97-AF65-F5344CB8AC3E}">
        <p14:creationId xmlns:p14="http://schemas.microsoft.com/office/powerpoint/2010/main" val="411161958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2D825-8229-A043-8319-CBDC5BA6F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3DCF0-EA9C-FF4D-9BC2-10A9D3A2B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CBC</a:t>
            </a:r>
          </a:p>
          <a:p>
            <a:r>
              <a:rPr lang="en-GB" dirty="0"/>
              <a:t>U&amp;E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462042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D4002-B189-BB4F-B0F0-3DB084E67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Urine 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C8CE0-B30B-CC4C-AF53-5D3C44489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Can either be SPA, CSU or MSU</a:t>
            </a:r>
          </a:p>
          <a:p>
            <a:r>
              <a:rPr lang="en-GB" dirty="0"/>
              <a:t>Children 18/12- 2 </a:t>
            </a:r>
            <a:r>
              <a:rPr lang="en-GB" dirty="0" err="1"/>
              <a:t>yrs</a:t>
            </a:r>
            <a:r>
              <a:rPr lang="en-GB" dirty="0"/>
              <a:t>- SPA</a:t>
            </a:r>
          </a:p>
          <a:p>
            <a:r>
              <a:rPr lang="en-GB" dirty="0"/>
              <a:t>Until control of urination – CSU</a:t>
            </a:r>
          </a:p>
          <a:p>
            <a:r>
              <a:rPr lang="en-GB" dirty="0"/>
              <a:t>There after MSU/CSU</a:t>
            </a:r>
          </a:p>
          <a:p>
            <a:endParaRPr lang="en-GB" dirty="0"/>
          </a:p>
          <a:p>
            <a:r>
              <a:rPr lang="en-GB" dirty="0"/>
              <a:t>Repeat after treatment</a:t>
            </a:r>
          </a:p>
        </p:txBody>
      </p:sp>
    </p:spTree>
    <p:extLst>
      <p:ext uri="{BB962C8B-B14F-4D97-AF65-F5344CB8AC3E}">
        <p14:creationId xmlns:p14="http://schemas.microsoft.com/office/powerpoint/2010/main" val="32836162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CEA84-143F-314F-900A-ABF42EE6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Diagnosing UTI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D9F30-48EA-FC41-B305-BDA722524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Any growth on SPA</a:t>
            </a:r>
          </a:p>
          <a:p>
            <a:r>
              <a:rPr lang="en-GB" dirty="0"/>
              <a:t>CSU</a:t>
            </a:r>
          </a:p>
          <a:p>
            <a:pPr lvl="1"/>
            <a:r>
              <a:rPr lang="en-GB" dirty="0"/>
              <a:t>&gt;50,000 CFU/ ml or</a:t>
            </a:r>
          </a:p>
          <a:p>
            <a:pPr lvl="1"/>
            <a:r>
              <a:rPr lang="en-GB" dirty="0"/>
              <a:t>10000 -50,000 CFU/ml with pyuria</a:t>
            </a:r>
          </a:p>
        </p:txBody>
      </p:sp>
    </p:spTree>
    <p:extLst>
      <p:ext uri="{BB962C8B-B14F-4D97-AF65-F5344CB8AC3E}">
        <p14:creationId xmlns:p14="http://schemas.microsoft.com/office/powerpoint/2010/main" val="85409826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Head with Gears">
            <a:extLst>
              <a:ext uri="{FF2B5EF4-FFF2-40B4-BE49-F238E27FC236}">
                <a16:creationId xmlns:a16="http://schemas.microsoft.com/office/drawing/2014/main" id="{19621B93-C8FB-48D6-8A62-2A56126C3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51717" y="782595"/>
            <a:ext cx="2727366" cy="272736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99A35DB-2CEF-6E43-8600-CCBD46A49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3999"/>
            <a:ext cx="5334000" cy="1985963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8000"/>
              <a:t>Imagining</a:t>
            </a:r>
          </a:p>
        </p:txBody>
      </p:sp>
    </p:spTree>
    <p:extLst>
      <p:ext uri="{BB962C8B-B14F-4D97-AF65-F5344CB8AC3E}">
        <p14:creationId xmlns:p14="http://schemas.microsoft.com/office/powerpoint/2010/main" val="160144300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447D0-DA14-7942-B598-5F2242ADC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Renal ultrasonography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EBFEA-F4FB-0C47-9624-0AD01BA8F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All neonates with UTI</a:t>
            </a:r>
          </a:p>
          <a:p>
            <a:r>
              <a:rPr lang="en-GB" dirty="0"/>
              <a:t>30-50% will have abnormalities</a:t>
            </a:r>
          </a:p>
          <a:p>
            <a:r>
              <a:rPr lang="en-GB" dirty="0"/>
              <a:t>Normal US does not exclude reflux or scarring</a:t>
            </a:r>
          </a:p>
        </p:txBody>
      </p:sp>
    </p:spTree>
    <p:extLst>
      <p:ext uri="{BB962C8B-B14F-4D97-AF65-F5344CB8AC3E}">
        <p14:creationId xmlns:p14="http://schemas.microsoft.com/office/powerpoint/2010/main" val="376571930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F54B5-2ABF-564F-AD07-4E058F35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MCUG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23E7B-EDAB-BB4E-B547-C463F904B5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Debateable topic</a:t>
            </a:r>
          </a:p>
          <a:p>
            <a:r>
              <a:rPr lang="en-GB" dirty="0"/>
              <a:t>Routinely performed on neonates in Jamaica</a:t>
            </a:r>
          </a:p>
          <a:p>
            <a:r>
              <a:rPr lang="en-GB" dirty="0"/>
              <a:t>Some centres do not perform if US normal and the pathogen is e coli</a:t>
            </a:r>
          </a:p>
          <a:p>
            <a:r>
              <a:rPr lang="en-GB" dirty="0"/>
              <a:t>Should have a no growth urine culture prior</a:t>
            </a:r>
          </a:p>
        </p:txBody>
      </p:sp>
    </p:spTree>
    <p:extLst>
      <p:ext uri="{BB962C8B-B14F-4D97-AF65-F5344CB8AC3E}">
        <p14:creationId xmlns:p14="http://schemas.microsoft.com/office/powerpoint/2010/main" val="197531110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07B05-DF5C-504E-96AE-06DE17F48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Renal Scan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C83BA-82C5-6B4F-8D8F-A2966B13A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Routinely done in proteus infections</a:t>
            </a:r>
          </a:p>
          <a:p>
            <a:r>
              <a:rPr lang="en-GB" dirty="0"/>
              <a:t>Patients with recurrent UTIS</a:t>
            </a:r>
          </a:p>
          <a:p>
            <a:pPr lvl="1"/>
            <a:r>
              <a:rPr lang="en-GB" dirty="0"/>
              <a:t>&gt;2 episodes of upper UTI</a:t>
            </a:r>
          </a:p>
          <a:p>
            <a:pPr lvl="1"/>
            <a:r>
              <a:rPr lang="en-GB" dirty="0"/>
              <a:t>&gt;3 episodes of cystitis</a:t>
            </a:r>
          </a:p>
          <a:p>
            <a:r>
              <a:rPr lang="en-GB" dirty="0"/>
              <a:t>Atypical UTI</a:t>
            </a:r>
          </a:p>
          <a:p>
            <a:pPr lvl="1"/>
            <a:r>
              <a:rPr lang="en-GB" dirty="0"/>
              <a:t>Abnormal U&amp;Es, non-e coli, </a:t>
            </a:r>
          </a:p>
        </p:txBody>
      </p:sp>
    </p:spTree>
    <p:extLst>
      <p:ext uri="{BB962C8B-B14F-4D97-AF65-F5344CB8AC3E}">
        <p14:creationId xmlns:p14="http://schemas.microsoft.com/office/powerpoint/2010/main" val="326053611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D21A3-FE05-6245-ACFC-EEA6DB344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7FA22-F3BC-C346-88F3-48F759DC8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Neonates</a:t>
            </a:r>
          </a:p>
          <a:p>
            <a:pPr lvl="1"/>
            <a:r>
              <a:rPr lang="en-GB" dirty="0"/>
              <a:t>Ampicillin + gentamycin</a:t>
            </a:r>
          </a:p>
          <a:p>
            <a:pPr lvl="1"/>
            <a:r>
              <a:rPr lang="en-GB" dirty="0"/>
              <a:t>Benzylpenicillin sometimes used</a:t>
            </a:r>
          </a:p>
          <a:p>
            <a:r>
              <a:rPr lang="en-GB" dirty="0"/>
              <a:t>Bactrim in older children</a:t>
            </a:r>
          </a:p>
          <a:p>
            <a:r>
              <a:rPr lang="en-GB" dirty="0"/>
              <a:t>Cephalosporins </a:t>
            </a:r>
          </a:p>
        </p:txBody>
      </p:sp>
    </p:spTree>
    <p:extLst>
      <p:ext uri="{BB962C8B-B14F-4D97-AF65-F5344CB8AC3E}">
        <p14:creationId xmlns:p14="http://schemas.microsoft.com/office/powerpoint/2010/main" val="188788115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1740-D938-0640-8BCD-00D877E3F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56A33-F163-C846-907C-F3A7ED44A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Treat for 10-14 days</a:t>
            </a:r>
          </a:p>
          <a:p>
            <a:r>
              <a:rPr lang="en-GB" dirty="0"/>
              <a:t>Can use culture directed therapy</a:t>
            </a:r>
          </a:p>
          <a:p>
            <a:r>
              <a:rPr lang="en-GB" dirty="0"/>
              <a:t>48hr culture should be sterile </a:t>
            </a:r>
          </a:p>
          <a:p>
            <a:r>
              <a:rPr lang="en-GB" dirty="0"/>
              <a:t>Prophylaxis using amoxicillin until renal imaging is done</a:t>
            </a:r>
          </a:p>
          <a:p>
            <a:pPr lvl="1"/>
            <a:r>
              <a:rPr lang="en-GB" dirty="0"/>
              <a:t>Also used for any </a:t>
            </a:r>
            <a:r>
              <a:rPr lang="en-GB" dirty="0" err="1"/>
              <a:t>pt</a:t>
            </a:r>
            <a:r>
              <a:rPr lang="en-GB" dirty="0"/>
              <a:t> with known urinary abnormalities</a:t>
            </a:r>
          </a:p>
        </p:txBody>
      </p:sp>
    </p:spTree>
    <p:extLst>
      <p:ext uri="{BB962C8B-B14F-4D97-AF65-F5344CB8AC3E}">
        <p14:creationId xmlns:p14="http://schemas.microsoft.com/office/powerpoint/2010/main" val="3722577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32C870-7BD0-3A45-90C7-0A42B2F18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3810001" cy="1263649"/>
          </a:xfrm>
        </p:spPr>
        <p:txBody>
          <a:bodyPr>
            <a:normAutofit/>
          </a:bodyPr>
          <a:lstStyle/>
          <a:p>
            <a:r>
              <a:rPr lang="en-GB" sz="3700"/>
              <a:t>Pathophysiology</a:t>
            </a:r>
          </a:p>
        </p:txBody>
      </p:sp>
      <p:pic>
        <p:nvPicPr>
          <p:cNvPr id="5122" name="Picture 2" descr="Young Teenagers Having Fun While Playing Twister Stock Photo, Picture And  Royalty Free Image. Image 7707335.">
            <a:extLst>
              <a:ext uri="{FF2B5EF4-FFF2-40B4-BE49-F238E27FC236}">
                <a16:creationId xmlns:a16="http://schemas.microsoft.com/office/drawing/2014/main" id="{4F5DAA77-02FE-BA49-8E62-FA92080B7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0" y="1402079"/>
            <a:ext cx="6096000" cy="405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2AFD9-21B3-4148-9E87-1C3583E8B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1" y="3047999"/>
            <a:ext cx="3810000" cy="3048001"/>
          </a:xfrm>
        </p:spPr>
        <p:txBody>
          <a:bodyPr>
            <a:normAutofit/>
          </a:bodyPr>
          <a:lstStyle/>
          <a:p>
            <a:r>
              <a:rPr lang="en-GB" sz="2400"/>
              <a:t>Change in polarity results in a misshapen protein</a:t>
            </a:r>
          </a:p>
          <a:p>
            <a:r>
              <a:rPr lang="en-GB" sz="2400"/>
              <a:t>The misshapen protein is less soluble than </a:t>
            </a:r>
            <a:r>
              <a:rPr lang="en-GB" sz="2400" err="1"/>
              <a:t>HbA</a:t>
            </a:r>
            <a:endParaRPr lang="en-GB" sz="2400"/>
          </a:p>
          <a:p>
            <a:r>
              <a:rPr lang="en-GB" sz="2400"/>
              <a:t>Less soluble = more likely to precipitate</a:t>
            </a:r>
          </a:p>
          <a:p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96990073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1588D7E5-D16D-46A5-95CF-A4EE943D8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32F230-4027-9444-BE35-E47F72E95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63595"/>
            <a:ext cx="10668000" cy="234636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algn="r"/>
            <a:r>
              <a:rPr lang="en-US" sz="8000" dirty="0"/>
              <a:t>Gastroenteritis</a:t>
            </a:r>
          </a:p>
        </p:txBody>
      </p:sp>
    </p:spTree>
    <p:extLst>
      <p:ext uri="{BB962C8B-B14F-4D97-AF65-F5344CB8AC3E}">
        <p14:creationId xmlns:p14="http://schemas.microsoft.com/office/powerpoint/2010/main" val="176520561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9A49F-3CF1-074B-99F0-38F66D318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8F90B-6B3D-7645-BFBB-AFA22C47B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Inflammation of the upper and lower GIT</a:t>
            </a:r>
          </a:p>
        </p:txBody>
      </p:sp>
    </p:spTree>
    <p:extLst>
      <p:ext uri="{BB962C8B-B14F-4D97-AF65-F5344CB8AC3E}">
        <p14:creationId xmlns:p14="http://schemas.microsoft.com/office/powerpoint/2010/main" val="201982330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0EA3E-ECC9-D94D-9D75-955968F6E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Incidence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41949-DC6F-8348-9131-0F0A64B79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More common in the rainy season </a:t>
            </a:r>
          </a:p>
          <a:p>
            <a:r>
              <a:rPr lang="en-GB" dirty="0"/>
              <a:t>More common amongst school aged children</a:t>
            </a:r>
          </a:p>
          <a:p>
            <a:r>
              <a:rPr lang="en-GB" dirty="0"/>
              <a:t>More common in areas without access to clean water</a:t>
            </a:r>
          </a:p>
          <a:p>
            <a:r>
              <a:rPr lang="en-GB" dirty="0"/>
              <a:t>Crowding</a:t>
            </a:r>
          </a:p>
        </p:txBody>
      </p:sp>
    </p:spTree>
    <p:extLst>
      <p:ext uri="{BB962C8B-B14F-4D97-AF65-F5344CB8AC3E}">
        <p14:creationId xmlns:p14="http://schemas.microsoft.com/office/powerpoint/2010/main" val="7219162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C13E0-51E1-EE48-B5B1-0F8910317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Aetiology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13732-6470-DA4C-951B-B24BF148A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Usually viral </a:t>
            </a:r>
          </a:p>
          <a:p>
            <a:pPr lvl="1"/>
            <a:r>
              <a:rPr lang="en-GB" dirty="0"/>
              <a:t>Rotavirus most common in non-immunised children</a:t>
            </a:r>
          </a:p>
          <a:p>
            <a:r>
              <a:rPr lang="en-GB" dirty="0"/>
              <a:t>Bacterial</a:t>
            </a:r>
          </a:p>
          <a:p>
            <a:pPr lvl="1"/>
            <a:r>
              <a:rPr lang="en-GB" dirty="0"/>
              <a:t>Shigella, salmonella</a:t>
            </a:r>
          </a:p>
        </p:txBody>
      </p:sp>
    </p:spTree>
    <p:extLst>
      <p:ext uri="{BB962C8B-B14F-4D97-AF65-F5344CB8AC3E}">
        <p14:creationId xmlns:p14="http://schemas.microsoft.com/office/powerpoint/2010/main" val="357628449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51E20-4420-3B4A-A291-A86E8D756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0CC5B-9059-B146-9A75-C36E8C4B0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Usually more than 3 episodes of </a:t>
            </a:r>
          </a:p>
          <a:p>
            <a:pPr lvl="1"/>
            <a:r>
              <a:rPr lang="en-GB" dirty="0"/>
              <a:t>Vomiting</a:t>
            </a:r>
          </a:p>
          <a:p>
            <a:pPr lvl="1"/>
            <a:r>
              <a:rPr lang="en-GB" dirty="0"/>
              <a:t>Loose stool</a:t>
            </a:r>
          </a:p>
          <a:p>
            <a:r>
              <a:rPr lang="en-GB" dirty="0"/>
              <a:t>Fever</a:t>
            </a:r>
          </a:p>
          <a:p>
            <a:r>
              <a:rPr lang="en-GB" dirty="0"/>
              <a:t>Thirst</a:t>
            </a:r>
          </a:p>
          <a:p>
            <a:r>
              <a:rPr lang="en-GB" dirty="0"/>
              <a:t>Hx of ill contacts</a:t>
            </a:r>
          </a:p>
        </p:txBody>
      </p:sp>
    </p:spTree>
    <p:extLst>
      <p:ext uri="{BB962C8B-B14F-4D97-AF65-F5344CB8AC3E}">
        <p14:creationId xmlns:p14="http://schemas.microsoft.com/office/powerpoint/2010/main" val="251076478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ACAB6-6BBA-7F41-A9E9-6DD1257C4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39296-F8BC-1C40-AD26-82BC11DF4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History of improper water handling</a:t>
            </a:r>
          </a:p>
          <a:p>
            <a:r>
              <a:rPr lang="en-GB" dirty="0"/>
              <a:t>Important to know how feeds are mixed</a:t>
            </a:r>
          </a:p>
          <a:p>
            <a:r>
              <a:rPr lang="en-GB" dirty="0"/>
              <a:t>Dehydration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92536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0BB07B4-8756-4AE5-A848-6EA4FA2ED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2" name="Picture 2" descr="Dehydration | definition of dehydration by Medical dictionary">
            <a:extLst>
              <a:ext uri="{FF2B5EF4-FFF2-40B4-BE49-F238E27FC236}">
                <a16:creationId xmlns:a16="http://schemas.microsoft.com/office/drawing/2014/main" id="{E100DDC5-A49D-9D42-A27A-78EA982CE0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" b="285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39984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9E5DA-0595-AB4D-AA9A-71624B0EA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Investigations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13E18-9A9E-6E46-871C-358260675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CBC</a:t>
            </a:r>
          </a:p>
          <a:p>
            <a:r>
              <a:rPr lang="en-GB" dirty="0"/>
              <a:t>U&amp;E</a:t>
            </a:r>
          </a:p>
          <a:p>
            <a:r>
              <a:rPr lang="en-GB" dirty="0"/>
              <a:t>+/- stool culture</a:t>
            </a:r>
          </a:p>
          <a:p>
            <a:pPr lvl="1"/>
            <a:r>
              <a:rPr lang="en-GB" dirty="0"/>
              <a:t>Blood or mucous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684702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9CDD3-3189-E947-A7A2-362CE999A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84254-F81D-8840-87BE-ED508DECCB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Usually supportive</a:t>
            </a:r>
          </a:p>
          <a:p>
            <a:r>
              <a:rPr lang="en-GB" dirty="0"/>
              <a:t>Usually self-limiting</a:t>
            </a:r>
          </a:p>
          <a:p>
            <a:r>
              <a:rPr lang="en-GB" dirty="0"/>
              <a:t>Hydration</a:t>
            </a:r>
          </a:p>
          <a:p>
            <a:pPr lvl="1"/>
            <a:r>
              <a:rPr lang="en-GB" dirty="0"/>
              <a:t>Deficit</a:t>
            </a:r>
          </a:p>
          <a:p>
            <a:pPr lvl="1"/>
            <a:r>
              <a:rPr lang="en-GB" dirty="0"/>
              <a:t>Maintenance</a:t>
            </a:r>
          </a:p>
          <a:p>
            <a:pPr lvl="1"/>
            <a:r>
              <a:rPr lang="en-GB" dirty="0"/>
              <a:t>Ongoing losses</a:t>
            </a:r>
          </a:p>
        </p:txBody>
      </p:sp>
    </p:spTree>
    <p:extLst>
      <p:ext uri="{BB962C8B-B14F-4D97-AF65-F5344CB8AC3E}">
        <p14:creationId xmlns:p14="http://schemas.microsoft.com/office/powerpoint/2010/main" val="396632214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E5CAA-D04C-BB48-B2ED-42D63FB1D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Vaccination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1FF8D-7159-324C-9E53-273BBB3BE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Rotavirus vaccine</a:t>
            </a:r>
          </a:p>
        </p:txBody>
      </p:sp>
    </p:spTree>
    <p:extLst>
      <p:ext uri="{BB962C8B-B14F-4D97-AF65-F5344CB8AC3E}">
        <p14:creationId xmlns:p14="http://schemas.microsoft.com/office/powerpoint/2010/main" val="2060424019"/>
      </p:ext>
    </p:extLst>
  </p:cSld>
  <p:clrMapOvr>
    <a:masterClrMapping/>
  </p:clrMapOvr>
</p:sld>
</file>

<file path=ppt/theme/theme1.xml><?xml version="1.0" encoding="utf-8"?>
<a:theme xmlns:a="http://schemas.openxmlformats.org/drawingml/2006/main" name="TornVTI">
  <a:themeElements>
    <a:clrScheme name="AnalogousFromDarkSeedLeftStep">
      <a:dk1>
        <a:srgbClr val="000000"/>
      </a:dk1>
      <a:lt1>
        <a:srgbClr val="FFFFFF"/>
      </a:lt1>
      <a:dk2>
        <a:srgbClr val="1B2130"/>
      </a:dk2>
      <a:lt2>
        <a:srgbClr val="F0F3F3"/>
      </a:lt2>
      <a:accent1>
        <a:srgbClr val="C36A4D"/>
      </a:accent1>
      <a:accent2>
        <a:srgbClr val="B13B4F"/>
      </a:accent2>
      <a:accent3>
        <a:srgbClr val="C34D92"/>
      </a:accent3>
      <a:accent4>
        <a:srgbClr val="B13BB1"/>
      </a:accent4>
      <a:accent5>
        <a:srgbClr val="914DC3"/>
      </a:accent5>
      <a:accent6>
        <a:srgbClr val="503DB2"/>
      </a:accent6>
      <a:hlink>
        <a:srgbClr val="9E3FBF"/>
      </a:hlink>
      <a:folHlink>
        <a:srgbClr val="7F7F7F"/>
      </a:folHlink>
    </a:clrScheme>
    <a:fontScheme name="Torn">
      <a:majorFont>
        <a:latin typeface="Verdana Pro Cond SemiBold"/>
        <a:ea typeface=""/>
        <a:cs typeface=""/>
      </a:majorFont>
      <a:minorFont>
        <a:latin typeface="Verdana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rnVTI" id="{D93270A2-BAD7-4DCC-9D1D-3427EACCFA88}" vid="{1B17486C-9B79-43FC-98F9-5BF7AA5600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1413</Words>
  <Application>Microsoft Macintosh PowerPoint</Application>
  <PresentationFormat>Widescreen</PresentationFormat>
  <Paragraphs>374</Paragraphs>
  <Slides>106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1" baseType="lpstr">
      <vt:lpstr>Arial</vt:lpstr>
      <vt:lpstr>Calibri</vt:lpstr>
      <vt:lpstr>Verdana Pro</vt:lpstr>
      <vt:lpstr>Verdana Pro Cond SemiBold</vt:lpstr>
      <vt:lpstr>TornVTI</vt:lpstr>
      <vt:lpstr>Sickle Cell Disease, Gastroenterology, and UTI</vt:lpstr>
      <vt:lpstr>Case</vt:lpstr>
      <vt:lpstr>What is SCD?</vt:lpstr>
      <vt:lpstr>Incidence</vt:lpstr>
      <vt:lpstr>Aetiology </vt:lpstr>
      <vt:lpstr>Pathophysiology</vt:lpstr>
      <vt:lpstr>Genetics of SCD</vt:lpstr>
      <vt:lpstr>Pathophysiology</vt:lpstr>
      <vt:lpstr>Pathophysiology</vt:lpstr>
      <vt:lpstr>Pathophysiology</vt:lpstr>
      <vt:lpstr>PowerPoint Presentation</vt:lpstr>
      <vt:lpstr>Head to Toe    Sickle Cell Crash Course</vt:lpstr>
      <vt:lpstr>PowerPoint Presentation</vt:lpstr>
      <vt:lpstr>The CNS</vt:lpstr>
      <vt:lpstr>Neurological conditions:</vt:lpstr>
      <vt:lpstr>Acute Neurological Deficits</vt:lpstr>
      <vt:lpstr>Stroke</vt:lpstr>
      <vt:lpstr>Stroke</vt:lpstr>
      <vt:lpstr>Risk factors for stroke in SCD</vt:lpstr>
      <vt:lpstr>Transcranial doppler screening</vt:lpstr>
      <vt:lpstr>Treatment of stroke</vt:lpstr>
      <vt:lpstr>&gt;72hrs + stable neurological status</vt:lpstr>
      <vt:lpstr>&lt;72hrs or changing neurological status</vt:lpstr>
      <vt:lpstr>&lt;72hrs or changing neurologically</vt:lpstr>
      <vt:lpstr>Headaches</vt:lpstr>
      <vt:lpstr>Altered mental status</vt:lpstr>
      <vt:lpstr>PowerPoint Presentation</vt:lpstr>
      <vt:lpstr>The Eyes in sickle cell</vt:lpstr>
      <vt:lpstr>PowerPoint Presentation</vt:lpstr>
      <vt:lpstr>PowerPoint Presentation</vt:lpstr>
      <vt:lpstr>PowerPoint Presentation</vt:lpstr>
      <vt:lpstr>Cardiopulmonary</vt:lpstr>
      <vt:lpstr>Symptoms of cardiopulmonary disease</vt:lpstr>
      <vt:lpstr>Causes of cardiopulmonary disease</vt:lpstr>
      <vt:lpstr>Other mimics of CP disease</vt:lpstr>
      <vt:lpstr>The Acute Chest Syndrome</vt:lpstr>
      <vt:lpstr>The ACS</vt:lpstr>
      <vt:lpstr>Management of ACS</vt:lpstr>
      <vt:lpstr>Principles of SCD management </vt:lpstr>
      <vt:lpstr>Breathing and ventilation </vt:lpstr>
      <vt:lpstr>Breathing and Ventilation</vt:lpstr>
      <vt:lpstr>Circulation</vt:lpstr>
      <vt:lpstr>Bronchodilators</vt:lpstr>
      <vt:lpstr>Transfusion</vt:lpstr>
      <vt:lpstr>Antibiotics</vt:lpstr>
      <vt:lpstr>Pulmonary HTN</vt:lpstr>
      <vt:lpstr>Cardiac</vt:lpstr>
      <vt:lpstr>Cholelithiasis </vt:lpstr>
      <vt:lpstr>Diseases related to cholelithiasis </vt:lpstr>
      <vt:lpstr>Treatment</vt:lpstr>
      <vt:lpstr>Abdominal Pain</vt:lpstr>
      <vt:lpstr>Splenic sequestration</vt:lpstr>
      <vt:lpstr>The spleen in sickle cell</vt:lpstr>
      <vt:lpstr>Indications for splenectomy</vt:lpstr>
      <vt:lpstr> Preparations for splenectomy </vt:lpstr>
      <vt:lpstr>Minimum immunisation</vt:lpstr>
      <vt:lpstr>Hepatic Sequestration</vt:lpstr>
      <vt:lpstr>Treatment of Acute Abdominal Pain</vt:lpstr>
      <vt:lpstr>Genitourinary</vt:lpstr>
      <vt:lpstr>Kidneys</vt:lpstr>
      <vt:lpstr>Female Reproductive health</vt:lpstr>
      <vt:lpstr>Male Reproductive Health</vt:lpstr>
      <vt:lpstr>Male Reproductive Health</vt:lpstr>
      <vt:lpstr>Male reproductive health</vt:lpstr>
      <vt:lpstr>Musculoskeletal </vt:lpstr>
      <vt:lpstr>Leg Ulcers</vt:lpstr>
      <vt:lpstr>Leg Ulcers</vt:lpstr>
      <vt:lpstr>Avascular necrosis </vt:lpstr>
      <vt:lpstr>Osteomyelitis</vt:lpstr>
      <vt:lpstr>Penicillin prophylaxis</vt:lpstr>
      <vt:lpstr>Any questions?  </vt:lpstr>
      <vt:lpstr>Urinary Tract Infection in paediatrics</vt:lpstr>
      <vt:lpstr>UTI</vt:lpstr>
      <vt:lpstr>Aetiology </vt:lpstr>
      <vt:lpstr>Risk factors for UTI</vt:lpstr>
      <vt:lpstr>Presentation </vt:lpstr>
      <vt:lpstr>Neonate</vt:lpstr>
      <vt:lpstr>2/12 – 2 years</vt:lpstr>
      <vt:lpstr>2-6 years</vt:lpstr>
      <vt:lpstr>&gt; 6 years</vt:lpstr>
      <vt:lpstr>Workup</vt:lpstr>
      <vt:lpstr>Urine culture</vt:lpstr>
      <vt:lpstr>Diagnosing UTI</vt:lpstr>
      <vt:lpstr>Imagining</vt:lpstr>
      <vt:lpstr>Renal ultrasonography</vt:lpstr>
      <vt:lpstr>MCUG</vt:lpstr>
      <vt:lpstr>Renal Scan</vt:lpstr>
      <vt:lpstr>Treatment</vt:lpstr>
      <vt:lpstr>Treatment</vt:lpstr>
      <vt:lpstr>Gastroenteritis</vt:lpstr>
      <vt:lpstr>Definition</vt:lpstr>
      <vt:lpstr>Incidence</vt:lpstr>
      <vt:lpstr>Aetiology</vt:lpstr>
      <vt:lpstr>Presentation</vt:lpstr>
      <vt:lpstr>Presentation</vt:lpstr>
      <vt:lpstr>PowerPoint Presentation</vt:lpstr>
      <vt:lpstr>Investigations</vt:lpstr>
      <vt:lpstr>Treatment</vt:lpstr>
      <vt:lpstr>Vaccination</vt:lpstr>
      <vt:lpstr>Other common conditions</vt:lpstr>
      <vt:lpstr>Causes of vomiting</vt:lpstr>
      <vt:lpstr>PowerPoint Presentation</vt:lpstr>
      <vt:lpstr>Causes of diarrhoea</vt:lpstr>
      <vt:lpstr>PowerPoint Presentation</vt:lpstr>
      <vt:lpstr>Causes of Jaundice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Sickle Cell Disease, Gastroenteritis, and UTI</dc:title>
  <dc:creator>Mcintosh,Martin</dc:creator>
  <cp:lastModifiedBy>Mcintosh,Martin</cp:lastModifiedBy>
  <cp:revision>4</cp:revision>
  <dcterms:created xsi:type="dcterms:W3CDTF">2020-11-23T05:02:03Z</dcterms:created>
  <dcterms:modified xsi:type="dcterms:W3CDTF">2020-11-24T00:03:17Z</dcterms:modified>
</cp:coreProperties>
</file>